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8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637_html_58d07f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0648" y="1187624"/>
            <a:ext cx="5436604" cy="16561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97599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 лагерь «Кладезь мудрости»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дневным пребыванием детей 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МБОУ СОШ № 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1619672"/>
            <a:ext cx="61013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«Экспедиция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 следам загадочных хранителей»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213484" y="8172400"/>
            <a:ext cx="46445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нами, как дома!!!</a:t>
            </a:r>
            <a:endParaRPr lang="ru-RU" sz="360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728" y="248376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Июнь 2017 года (02.06– 23.06)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 – 5 дней (30.10 – 03.11)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9.00  до 15.00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00x401_0_d2c452806f6436d4348168c1f35b2b8c@800x534_0x59f91261_124086812138623585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7236296"/>
            <a:ext cx="1700808" cy="16714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Рисунок 14" descr="17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5220072"/>
            <a:ext cx="1916832" cy="188370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Рисунок 21" descr="119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640" y="3491880"/>
            <a:ext cx="1800200" cy="1645457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348880" y="3851920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Креатив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творчество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Увлекательные мероприятия и      конкурсы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Занятия в кружках и секциях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Экологические практики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Вкусное и здоровое питание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Супер-вожатые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Веселые, тематические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дни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0768" y="6732240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Серов,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Лизы Чайкиной, 31,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8 (34385) 4-08-03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0888" y="34198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программе смен: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https://im0-tub-ru.yandex.net/i?id=7220cd6569caa4aac42f97915209cce5-l&amp;n=13"/>
          <p:cNvPicPr>
            <a:picLocks noChangeAspect="1" noChangeArrowheads="1"/>
          </p:cNvPicPr>
          <p:nvPr/>
        </p:nvPicPr>
        <p:blipFill>
          <a:blip r:embed="rId6" cstate="print"/>
          <a:srcRect l="6618" r="21847" b="17175"/>
          <a:stretch>
            <a:fillRect/>
          </a:stretch>
        </p:blipFill>
        <p:spPr bwMode="auto">
          <a:xfrm>
            <a:off x="4941168" y="5940152"/>
            <a:ext cx="1709670" cy="16105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3" name="Рисунок 32" descr="kids1-430x18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1088" y="2752134"/>
            <a:ext cx="2636912" cy="92744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348880" y="7812360"/>
            <a:ext cx="2713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http://www.shkolaserov21.ru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M\Desktop\гол2\отчеты ГОЛ\конкурс лагерей 2017\Доп. материалы\Символ лагеря МБОУ СОШ 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6563" y="0"/>
            <a:ext cx="1341437" cy="134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105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</dc:creator>
  <cp:lastModifiedBy>DM</cp:lastModifiedBy>
  <cp:revision>23</cp:revision>
  <dcterms:created xsi:type="dcterms:W3CDTF">2017-03-11T08:02:05Z</dcterms:created>
  <dcterms:modified xsi:type="dcterms:W3CDTF">2017-07-05T10:37:19Z</dcterms:modified>
</cp:coreProperties>
</file>