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6" autoAdjust="0"/>
    <p:restoredTop sz="94660"/>
  </p:normalViewPr>
  <p:slideViewPr>
    <p:cSldViewPr snapToGrid="0">
      <p:cViewPr varScale="1">
        <p:scale>
          <a:sx n="68" d="100"/>
          <a:sy n="68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лександровна Борисова Кира" userId="258b8718fc56ed4b" providerId="LiveId" clId="{1F1D842F-6816-4E6D-9059-99649614F973}"/>
    <pc:docChg chg="undo custSel addSld delSld modSld sldOrd">
      <pc:chgData name="Александровна Борисова Кира" userId="258b8718fc56ed4b" providerId="LiveId" clId="{1F1D842F-6816-4E6D-9059-99649614F973}" dt="2025-09-26T15:56:34.916" v="1221" actId="1076"/>
      <pc:docMkLst>
        <pc:docMk/>
      </pc:docMkLst>
      <pc:sldChg chg="addSp delSp modSp new add">
        <pc:chgData name="Александровна Борисова Кира" userId="258b8718fc56ed4b" providerId="LiveId" clId="{1F1D842F-6816-4E6D-9059-99649614F973}" dt="2025-09-26T13:44:16.207" v="172" actId="1076"/>
        <pc:sldMkLst>
          <pc:docMk/>
          <pc:sldMk cId="2235214013" sldId="256"/>
        </pc:sldMkLst>
        <pc:spChg chg="add del mod">
          <ac:chgData name="Александровна Борисова Кира" userId="258b8718fc56ed4b" providerId="LiveId" clId="{1F1D842F-6816-4E6D-9059-99649614F973}" dt="2025-09-26T13:43:36.138" v="160" actId="1076"/>
          <ac:spMkLst>
            <pc:docMk/>
            <pc:sldMk cId="2235214013" sldId="256"/>
            <ac:spMk id="4" creationId="{E3DD8532-0E18-4493-880A-2B535158B2AB}"/>
          </ac:spMkLst>
        </pc:spChg>
        <pc:spChg chg="add mod">
          <ac:chgData name="Александровна Борисова Кира" userId="258b8718fc56ed4b" providerId="LiveId" clId="{1F1D842F-6816-4E6D-9059-99649614F973}" dt="2025-09-26T13:43:30.608" v="158" actId="404"/>
          <ac:spMkLst>
            <pc:docMk/>
            <pc:sldMk cId="2235214013" sldId="256"/>
            <ac:spMk id="5" creationId="{511684FE-ADF6-4536-AD8D-724D76F763FE}"/>
          </ac:spMkLst>
        </pc:spChg>
        <pc:spChg chg="add mod">
          <ac:chgData name="Александровна Борисова Кира" userId="258b8718fc56ed4b" providerId="LiveId" clId="{1F1D842F-6816-4E6D-9059-99649614F973}" dt="2025-09-26T13:44:16.207" v="172" actId="1076"/>
          <ac:spMkLst>
            <pc:docMk/>
            <pc:sldMk cId="2235214013" sldId="256"/>
            <ac:spMk id="6" creationId="{00CA3D4F-0A74-43CC-8114-184E681EECDE}"/>
          </ac:spMkLst>
        </pc:spChg>
        <pc:spChg chg="add mod">
          <ac:chgData name="Александровна Борисова Кира" userId="258b8718fc56ed4b" providerId="LiveId" clId="{1F1D842F-6816-4E6D-9059-99649614F973}" dt="2025-09-26T13:44:02.304" v="167" actId="1582"/>
          <ac:spMkLst>
            <pc:docMk/>
            <pc:sldMk cId="2235214013" sldId="256"/>
            <ac:spMk id="7" creationId="{22277D4B-A6DE-4B3D-BDA5-4ACBA160EB19}"/>
          </ac:spMkLst>
        </pc:spChg>
        <pc:picChg chg="add del mod">
          <ac:chgData name="Александровна Борисова Кира" userId="258b8718fc56ed4b" providerId="LiveId" clId="{1F1D842F-6816-4E6D-9059-99649614F973}" dt="2025-09-26T13:29:10.851" v="10" actId="478"/>
          <ac:picMkLst>
            <pc:docMk/>
            <pc:sldMk cId="2235214013" sldId="256"/>
            <ac:picMk id="1026" creationId="{893B2220-AE29-4162-A7CB-52BE360F732A}"/>
          </ac:picMkLst>
        </pc:picChg>
        <pc:picChg chg="add del mod">
          <ac:chgData name="Александровна Борисова Кира" userId="258b8718fc56ed4b" providerId="LiveId" clId="{1F1D842F-6816-4E6D-9059-99649614F973}" dt="2025-09-26T13:30:12.949" v="17" actId="478"/>
          <ac:picMkLst>
            <pc:docMk/>
            <pc:sldMk cId="2235214013" sldId="256"/>
            <ac:picMk id="1028" creationId="{E6F38551-F1FC-4DB5-B49E-6AC3716278D6}"/>
          </ac:picMkLst>
        </pc:picChg>
        <pc:picChg chg="add mod modCrop">
          <ac:chgData name="Александровна Борисова Кира" userId="258b8718fc56ed4b" providerId="LiveId" clId="{1F1D842F-6816-4E6D-9059-99649614F973}" dt="2025-09-26T13:44:03.105" v="168" actId="1076"/>
          <ac:picMkLst>
            <pc:docMk/>
            <pc:sldMk cId="2235214013" sldId="256"/>
            <ac:picMk id="1030" creationId="{4B7F0BF8-00EF-484C-BA60-12D7448A1985}"/>
          </ac:picMkLst>
        </pc:picChg>
      </pc:sldChg>
      <pc:sldChg chg="addSp modSp new add del">
        <pc:chgData name="Александровна Борисова Кира" userId="258b8718fc56ed4b" providerId="LiveId" clId="{1F1D842F-6816-4E6D-9059-99649614F973}" dt="2025-09-26T13:30:11.266" v="16" actId="47"/>
        <pc:sldMkLst>
          <pc:docMk/>
          <pc:sldMk cId="1474596593" sldId="257"/>
        </pc:sldMkLst>
        <pc:picChg chg="add mod">
          <ac:chgData name="Александровна Борисова Кира" userId="258b8718fc56ed4b" providerId="LiveId" clId="{1F1D842F-6816-4E6D-9059-99649614F973}" dt="2025-09-26T13:29:59.460" v="15" actId="1076"/>
          <ac:picMkLst>
            <pc:docMk/>
            <pc:sldMk cId="1474596593" sldId="257"/>
            <ac:picMk id="2050" creationId="{19DC671B-A894-4191-9815-1CE10F6DE434}"/>
          </ac:picMkLst>
        </pc:picChg>
      </pc:sldChg>
      <pc:sldChg chg="addSp delSp modSp new add">
        <pc:chgData name="Александровна Борисова Кира" userId="258b8718fc56ed4b" providerId="LiveId" clId="{1F1D842F-6816-4E6D-9059-99649614F973}" dt="2025-09-26T15:34:09.920" v="841" actId="403"/>
        <pc:sldMkLst>
          <pc:docMk/>
          <pc:sldMk cId="4148369942" sldId="258"/>
        </pc:sldMkLst>
        <pc:spChg chg="add del mod">
          <ac:chgData name="Александровна Борисова Кира" userId="258b8718fc56ed4b" providerId="LiveId" clId="{1F1D842F-6816-4E6D-9059-99649614F973}" dt="2025-09-26T13:46:51.871" v="196" actId="478"/>
          <ac:spMkLst>
            <pc:docMk/>
            <pc:sldMk cId="4148369942" sldId="258"/>
            <ac:spMk id="4" creationId="{224C7D4A-1E66-4CEF-9340-CA5CFE46C5DE}"/>
          </ac:spMkLst>
        </pc:spChg>
        <pc:spChg chg="add mod">
          <ac:chgData name="Александровна Борисова Кира" userId="258b8718fc56ed4b" providerId="LiveId" clId="{1F1D842F-6816-4E6D-9059-99649614F973}" dt="2025-09-26T15:34:09.920" v="841" actId="403"/>
          <ac:spMkLst>
            <pc:docMk/>
            <pc:sldMk cId="4148369942" sldId="258"/>
            <ac:spMk id="5" creationId="{D9351B0F-7320-4853-8D84-A635B40E9812}"/>
          </ac:spMkLst>
        </pc:spChg>
        <pc:picChg chg="add del mod modCrop">
          <ac:chgData name="Александровна Борисова Кира" userId="258b8718fc56ed4b" providerId="LiveId" clId="{1F1D842F-6816-4E6D-9059-99649614F973}" dt="2025-09-26T15:01:15.216" v="344" actId="478"/>
          <ac:picMkLst>
            <pc:docMk/>
            <pc:sldMk cId="4148369942" sldId="258"/>
            <ac:picMk id="6" creationId="{CDC23453-D029-47B2-823B-03D280F436BD}"/>
          </ac:picMkLst>
        </pc:picChg>
        <pc:picChg chg="add mod ord">
          <ac:chgData name="Александровна Борисова Кира" userId="258b8718fc56ed4b" providerId="LiveId" clId="{1F1D842F-6816-4E6D-9059-99649614F973}" dt="2025-09-26T15:01:06.652" v="342" actId="1076"/>
          <ac:picMkLst>
            <pc:docMk/>
            <pc:sldMk cId="4148369942" sldId="258"/>
            <ac:picMk id="7" creationId="{3B998136-698F-431A-A27A-09092FF9C5F8}"/>
          </ac:picMkLst>
        </pc:picChg>
        <pc:picChg chg="add mod">
          <ac:chgData name="Александровна Борисова Кира" userId="258b8718fc56ed4b" providerId="LiveId" clId="{1F1D842F-6816-4E6D-9059-99649614F973}" dt="2025-09-26T14:16:34.495" v="256" actId="1076"/>
          <ac:picMkLst>
            <pc:docMk/>
            <pc:sldMk cId="4148369942" sldId="258"/>
            <ac:picMk id="3074" creationId="{57342D87-9C8D-42C7-B16B-E49F514A9D95}"/>
          </ac:picMkLst>
        </pc:picChg>
        <pc:picChg chg="add del mod">
          <ac:chgData name="Александровна Борисова Кира" userId="258b8718fc56ed4b" providerId="LiveId" clId="{1F1D842F-6816-4E6D-9059-99649614F973}" dt="2025-09-26T14:16:35.566" v="257"/>
          <ac:picMkLst>
            <pc:docMk/>
            <pc:sldMk cId="4148369942" sldId="258"/>
            <ac:picMk id="3076" creationId="{6E3D75A6-80D4-44E7-A118-2269EC41CE9E}"/>
          </ac:picMkLst>
        </pc:picChg>
      </pc:sldChg>
      <pc:sldChg chg="addSp delSp modSp add ord">
        <pc:chgData name="Александровна Борисова Кира" userId="258b8718fc56ed4b" providerId="LiveId" clId="{1F1D842F-6816-4E6D-9059-99649614F973}" dt="2025-09-26T15:56:34.916" v="1221" actId="1076"/>
        <pc:sldMkLst>
          <pc:docMk/>
          <pc:sldMk cId="3416903436" sldId="259"/>
        </pc:sldMkLst>
        <pc:spChg chg="add del">
          <ac:chgData name="Александровна Борисова Кира" userId="258b8718fc56ed4b" providerId="LiveId" clId="{1F1D842F-6816-4E6D-9059-99649614F973}" dt="2025-09-26T15:27:56.428" v="732"/>
          <ac:spMkLst>
            <pc:docMk/>
            <pc:sldMk cId="3416903436" sldId="259"/>
            <ac:spMk id="4" creationId="{3ED56DE5-C983-439A-8ED4-4DCDBD62B428}"/>
          </ac:spMkLst>
        </pc:spChg>
        <pc:spChg chg="add mod">
          <ac:chgData name="Александровна Борисова Кира" userId="258b8718fc56ed4b" providerId="LiveId" clId="{1F1D842F-6816-4E6D-9059-99649614F973}" dt="2025-09-26T15:32:46.211" v="810" actId="207"/>
          <ac:spMkLst>
            <pc:docMk/>
            <pc:sldMk cId="3416903436" sldId="259"/>
            <ac:spMk id="10" creationId="{D78EE5A0-A467-4245-8B9C-212DCCF89A0A}"/>
          </ac:spMkLst>
        </pc:spChg>
        <pc:spChg chg="add del">
          <ac:chgData name="Александровна Борисова Кира" userId="258b8718fc56ed4b" providerId="LiveId" clId="{1F1D842F-6816-4E6D-9059-99649614F973}" dt="2025-09-26T15:32:03.773" v="800"/>
          <ac:spMkLst>
            <pc:docMk/>
            <pc:sldMk cId="3416903436" sldId="259"/>
            <ac:spMk id="11" creationId="{20BCA18E-0568-4EF1-9983-3CD85D814B27}"/>
          </ac:spMkLst>
        </pc:spChg>
        <pc:spChg chg="add mod">
          <ac:chgData name="Александровна Борисова Кира" userId="258b8718fc56ed4b" providerId="LiveId" clId="{1F1D842F-6816-4E6D-9059-99649614F973}" dt="2025-09-26T15:32:20.058" v="807" actId="1076"/>
          <ac:spMkLst>
            <pc:docMk/>
            <pc:sldMk cId="3416903436" sldId="259"/>
            <ac:spMk id="12" creationId="{0791E035-8D2A-4C15-86CD-BC5AC979EDA0}"/>
          </ac:spMkLst>
        </pc:spChg>
        <pc:spChg chg="add mod">
          <ac:chgData name="Александровна Борисова Кира" userId="258b8718fc56ed4b" providerId="LiveId" clId="{1F1D842F-6816-4E6D-9059-99649614F973}" dt="2025-09-26T15:56:34.916" v="1221" actId="1076"/>
          <ac:spMkLst>
            <pc:docMk/>
            <pc:sldMk cId="3416903436" sldId="259"/>
            <ac:spMk id="14" creationId="{4F97930B-B29A-422F-AD8B-BB03E19C1E75}"/>
          </ac:spMkLst>
        </pc:spChg>
        <pc:picChg chg="add mod">
          <ac:chgData name="Александровна Борисова Кира" userId="258b8718fc56ed4b" providerId="LiveId" clId="{1F1D842F-6816-4E6D-9059-99649614F973}" dt="2025-09-26T15:29:46.521" v="777" actId="14100"/>
          <ac:picMkLst>
            <pc:docMk/>
            <pc:sldMk cId="3416903436" sldId="259"/>
            <ac:picMk id="5" creationId="{CB50E4C0-DBBF-4047-AB94-2C5212FFF0C0}"/>
          </ac:picMkLst>
        </pc:picChg>
        <pc:picChg chg="add mod">
          <ac:chgData name="Александровна Борисова Кира" userId="258b8718fc56ed4b" providerId="LiveId" clId="{1F1D842F-6816-4E6D-9059-99649614F973}" dt="2025-09-26T15:29:42.131" v="775" actId="1076"/>
          <ac:picMkLst>
            <pc:docMk/>
            <pc:sldMk cId="3416903436" sldId="259"/>
            <ac:picMk id="6" creationId="{0E82ED83-B811-44F0-A253-88CED1032A86}"/>
          </ac:picMkLst>
        </pc:picChg>
        <pc:picChg chg="add mod modCrop">
          <ac:chgData name="Александровна Борисова Кира" userId="258b8718fc56ed4b" providerId="LiveId" clId="{1F1D842F-6816-4E6D-9059-99649614F973}" dt="2025-09-26T15:29:00.676" v="757" actId="732"/>
          <ac:picMkLst>
            <pc:docMk/>
            <pc:sldMk cId="3416903436" sldId="259"/>
            <ac:picMk id="7" creationId="{95A52DE6-ABD9-4109-ADB2-77BE348EFB19}"/>
          </ac:picMkLst>
        </pc:picChg>
        <pc:picChg chg="add mod">
          <ac:chgData name="Александровна Борисова Кира" userId="258b8718fc56ed4b" providerId="LiveId" clId="{1F1D842F-6816-4E6D-9059-99649614F973}" dt="2025-09-26T15:29:09.976" v="762" actId="14100"/>
          <ac:picMkLst>
            <pc:docMk/>
            <pc:sldMk cId="3416903436" sldId="259"/>
            <ac:picMk id="8" creationId="{D21ACCD2-3022-49EA-83F2-40BB04BE3015}"/>
          </ac:picMkLst>
        </pc:picChg>
        <pc:picChg chg="add mod">
          <ac:chgData name="Александровна Борисова Кира" userId="258b8718fc56ed4b" providerId="LiveId" clId="{1F1D842F-6816-4E6D-9059-99649614F973}" dt="2025-09-26T15:29:53.563" v="779" actId="1076"/>
          <ac:picMkLst>
            <pc:docMk/>
            <pc:sldMk cId="3416903436" sldId="259"/>
            <ac:picMk id="9" creationId="{7E97C098-F532-4602-BF55-0019DF8CF17B}"/>
          </ac:picMkLst>
        </pc:picChg>
      </pc:sldChg>
      <pc:sldChg chg="addSp delSp modSp add">
        <pc:chgData name="Александровна Борисова Кира" userId="258b8718fc56ed4b" providerId="LiveId" clId="{1F1D842F-6816-4E6D-9059-99649614F973}" dt="2025-09-26T15:15:11.814" v="572" actId="1076"/>
        <pc:sldMkLst>
          <pc:docMk/>
          <pc:sldMk cId="3480625106" sldId="260"/>
        </pc:sldMkLst>
        <pc:spChg chg="add mod">
          <ac:chgData name="Александровна Борисова Кира" userId="258b8718fc56ed4b" providerId="LiveId" clId="{1F1D842F-6816-4E6D-9059-99649614F973}" dt="2025-09-26T15:00:50.430" v="337" actId="1076"/>
          <ac:spMkLst>
            <pc:docMk/>
            <pc:sldMk cId="3480625106" sldId="260"/>
            <ac:spMk id="5" creationId="{45A59B07-2EE0-46A9-93F3-E2B3553C0B13}"/>
          </ac:spMkLst>
        </pc:spChg>
        <pc:picChg chg="add mod">
          <ac:chgData name="Александровна Борисова Кира" userId="258b8718fc56ed4b" providerId="LiveId" clId="{1F1D842F-6816-4E6D-9059-99649614F973}" dt="2025-09-26T15:01:53.195" v="360" actId="1076"/>
          <ac:picMkLst>
            <pc:docMk/>
            <pc:sldMk cId="3480625106" sldId="260"/>
            <ac:picMk id="10" creationId="{A2DD422E-D9A3-4544-963A-04DA7564CF60}"/>
          </ac:picMkLst>
        </pc:picChg>
        <pc:picChg chg="add mod">
          <ac:chgData name="Александровна Борисова Кира" userId="258b8718fc56ed4b" providerId="LiveId" clId="{1F1D842F-6816-4E6D-9059-99649614F973}" dt="2025-09-26T15:02:04.729" v="364" actId="1076"/>
          <ac:picMkLst>
            <pc:docMk/>
            <pc:sldMk cId="3480625106" sldId="260"/>
            <ac:picMk id="4098" creationId="{31F09B86-F74D-4918-A890-E748027945F0}"/>
          </ac:picMkLst>
        </pc:picChg>
        <pc:picChg chg="add mod">
          <ac:chgData name="Александровна Борисова Кира" userId="258b8718fc56ed4b" providerId="LiveId" clId="{1F1D842F-6816-4E6D-9059-99649614F973}" dt="2025-09-26T15:02:23.359" v="370" actId="1076"/>
          <ac:picMkLst>
            <pc:docMk/>
            <pc:sldMk cId="3480625106" sldId="260"/>
            <ac:picMk id="4100" creationId="{BFF4554C-9E5F-40E2-9206-776579A6F6E0}"/>
          </ac:picMkLst>
        </pc:picChg>
        <pc:picChg chg="add mod">
          <ac:chgData name="Александровна Борисова Кира" userId="258b8718fc56ed4b" providerId="LiveId" clId="{1F1D842F-6816-4E6D-9059-99649614F973}" dt="2025-09-26T15:02:32.561" v="373" actId="1076"/>
          <ac:picMkLst>
            <pc:docMk/>
            <pc:sldMk cId="3480625106" sldId="260"/>
            <ac:picMk id="4102" creationId="{20B74533-B38A-419F-8F54-9BB3975CA065}"/>
          </ac:picMkLst>
        </pc:picChg>
        <pc:picChg chg="add del mod modCrop">
          <ac:chgData name="Александровна Борисова Кира" userId="258b8718fc56ed4b" providerId="LiveId" clId="{1F1D842F-6816-4E6D-9059-99649614F973}" dt="2025-09-26T15:14:57.590" v="566" actId="478"/>
          <ac:picMkLst>
            <pc:docMk/>
            <pc:sldMk cId="3480625106" sldId="260"/>
            <ac:picMk id="4104" creationId="{1D28FE5A-1CAD-4595-93DC-E6ADC926B63D}"/>
          </ac:picMkLst>
        </pc:picChg>
        <pc:picChg chg="add mod">
          <ac:chgData name="Александровна Борисова Кира" userId="258b8718fc56ed4b" providerId="LiveId" clId="{1F1D842F-6816-4E6D-9059-99649614F973}" dt="2025-09-26T15:15:11.814" v="572" actId="1076"/>
          <ac:picMkLst>
            <pc:docMk/>
            <pc:sldMk cId="3480625106" sldId="260"/>
            <ac:picMk id="4106" creationId="{D21FA409-DAA1-4DDE-8036-5E13D7A8B789}"/>
          </ac:picMkLst>
        </pc:picChg>
        <pc:cxnChg chg="add mod">
          <ac:chgData name="Александровна Борисова Кира" userId="258b8718fc56ed4b" providerId="LiveId" clId="{1F1D842F-6816-4E6D-9059-99649614F973}" dt="2025-09-26T15:03:32.620" v="390" actId="208"/>
          <ac:cxnSpMkLst>
            <pc:docMk/>
            <pc:sldMk cId="3480625106" sldId="260"/>
            <ac:cxnSpMk id="6" creationId="{1A7857C6-830B-4D28-9854-AED000684DB6}"/>
          </ac:cxnSpMkLst>
        </pc:cxnChg>
        <pc:cxnChg chg="add mod">
          <ac:chgData name="Александровна Борисова Кира" userId="258b8718fc56ed4b" providerId="LiveId" clId="{1F1D842F-6816-4E6D-9059-99649614F973}" dt="2025-09-26T15:03:41.518" v="391" actId="208"/>
          <ac:cxnSpMkLst>
            <pc:docMk/>
            <pc:sldMk cId="3480625106" sldId="260"/>
            <ac:cxnSpMk id="13" creationId="{2CA00B5C-777E-415C-8243-35217809F1E3}"/>
          </ac:cxnSpMkLst>
        </pc:cxnChg>
        <pc:cxnChg chg="add mod">
          <ac:chgData name="Александровна Борисова Кира" userId="258b8718fc56ed4b" providerId="LiveId" clId="{1F1D842F-6816-4E6D-9059-99649614F973}" dt="2025-09-26T15:03:07.111" v="384" actId="208"/>
          <ac:cxnSpMkLst>
            <pc:docMk/>
            <pc:sldMk cId="3480625106" sldId="260"/>
            <ac:cxnSpMk id="15" creationId="{D10FD4A8-FD29-4C35-8405-BB2ADFE15AEE}"/>
          </ac:cxnSpMkLst>
        </pc:cxnChg>
        <pc:cxnChg chg="add mod">
          <ac:chgData name="Александровна Борисова Кира" userId="258b8718fc56ed4b" providerId="LiveId" clId="{1F1D842F-6816-4E6D-9059-99649614F973}" dt="2025-09-26T15:03:22.493" v="389" actId="208"/>
          <ac:cxnSpMkLst>
            <pc:docMk/>
            <pc:sldMk cId="3480625106" sldId="260"/>
            <ac:cxnSpMk id="18" creationId="{E5AD1A1F-A75B-4DEE-8560-B15C13D324E3}"/>
          </ac:cxnSpMkLst>
        </pc:cxnChg>
      </pc:sldChg>
      <pc:sldChg chg="addSp delSp modSp add">
        <pc:chgData name="Александровна Борисова Кира" userId="258b8718fc56ed4b" providerId="LiveId" clId="{1F1D842F-6816-4E6D-9059-99649614F973}" dt="2025-09-26T15:32:35.860" v="808" actId="207"/>
        <pc:sldMkLst>
          <pc:docMk/>
          <pc:sldMk cId="3427483805" sldId="261"/>
        </pc:sldMkLst>
        <pc:spChg chg="add del">
          <ac:chgData name="Александровна Борисова Кира" userId="258b8718fc56ed4b" providerId="LiveId" clId="{1F1D842F-6816-4E6D-9059-99649614F973}" dt="2025-09-26T15:18:13.595" v="625"/>
          <ac:spMkLst>
            <pc:docMk/>
            <pc:sldMk cId="3427483805" sldId="261"/>
            <ac:spMk id="4" creationId="{6753DE5C-7ABA-454E-8D63-34A2E4225CDE}"/>
          </ac:spMkLst>
        </pc:spChg>
        <pc:spChg chg="add mod">
          <ac:chgData name="Александровна Борисова Кира" userId="258b8718fc56ed4b" providerId="LiveId" clId="{1F1D842F-6816-4E6D-9059-99649614F973}" dt="2025-09-26T15:32:35.860" v="808" actId="207"/>
          <ac:spMkLst>
            <pc:docMk/>
            <pc:sldMk cId="3427483805" sldId="261"/>
            <ac:spMk id="9" creationId="{C27B6C56-AEB9-4A8B-9CAA-12F17D7335B9}"/>
          </ac:spMkLst>
        </pc:spChg>
        <pc:spChg chg="add mod">
          <ac:chgData name="Александровна Борисова Кира" userId="258b8718fc56ed4b" providerId="LiveId" clId="{1F1D842F-6816-4E6D-9059-99649614F973}" dt="2025-09-26T15:24:42.073" v="718" actId="1076"/>
          <ac:spMkLst>
            <pc:docMk/>
            <pc:sldMk cId="3427483805" sldId="261"/>
            <ac:spMk id="10" creationId="{5A99B950-EF18-4DC0-9E99-AA243C1D2E1F}"/>
          </ac:spMkLst>
        </pc:spChg>
        <pc:spChg chg="add mod">
          <ac:chgData name="Александровна Борисова Кира" userId="258b8718fc56ed4b" providerId="LiveId" clId="{1F1D842F-6816-4E6D-9059-99649614F973}" dt="2025-09-26T15:24:05.693" v="709" actId="1076"/>
          <ac:spMkLst>
            <pc:docMk/>
            <pc:sldMk cId="3427483805" sldId="261"/>
            <ac:spMk id="11" creationId="{664B4A71-9352-45CA-BB4A-38C974E71739}"/>
          </ac:spMkLst>
        </pc:spChg>
        <pc:spChg chg="add mod">
          <ac:chgData name="Александровна Борисова Кира" userId="258b8718fc56ed4b" providerId="LiveId" clId="{1F1D842F-6816-4E6D-9059-99649614F973}" dt="2025-09-26T15:24:46.259" v="719" actId="1076"/>
          <ac:spMkLst>
            <pc:docMk/>
            <pc:sldMk cId="3427483805" sldId="261"/>
            <ac:spMk id="12" creationId="{9F9BBFF0-8AB5-4084-B5AE-F7F837F13E19}"/>
          </ac:spMkLst>
        </pc:spChg>
        <pc:picChg chg="add mod">
          <ac:chgData name="Александровна Борисова Кира" userId="258b8718fc56ed4b" providerId="LiveId" clId="{1F1D842F-6816-4E6D-9059-99649614F973}" dt="2025-09-26T15:25:57.016" v="723"/>
          <ac:picMkLst>
            <pc:docMk/>
            <pc:sldMk cId="3427483805" sldId="261"/>
            <ac:picMk id="5" creationId="{0D48B69E-8C06-4EB0-8D30-E8549BB0B5BD}"/>
          </ac:picMkLst>
        </pc:picChg>
        <pc:picChg chg="add mod">
          <ac:chgData name="Александровна Борисова Кира" userId="258b8718fc56ed4b" providerId="LiveId" clId="{1F1D842F-6816-4E6D-9059-99649614F973}" dt="2025-09-26T15:26:13.899" v="727"/>
          <ac:picMkLst>
            <pc:docMk/>
            <pc:sldMk cId="3427483805" sldId="261"/>
            <ac:picMk id="6" creationId="{E98C58F7-5C21-4032-A700-E1CFBC083E25}"/>
          </ac:picMkLst>
        </pc:picChg>
        <pc:picChg chg="add mod">
          <ac:chgData name="Александровна Борисова Кира" userId="258b8718fc56ed4b" providerId="LiveId" clId="{1F1D842F-6816-4E6D-9059-99649614F973}" dt="2025-09-26T15:26:04.449" v="725"/>
          <ac:picMkLst>
            <pc:docMk/>
            <pc:sldMk cId="3427483805" sldId="261"/>
            <ac:picMk id="7" creationId="{DF58263C-4B9E-4CAA-B1C8-E739C809CD4D}"/>
          </ac:picMkLst>
        </pc:picChg>
        <pc:picChg chg="add mod">
          <ac:chgData name="Александровна Борисова Кира" userId="258b8718fc56ed4b" providerId="LiveId" clId="{1F1D842F-6816-4E6D-9059-99649614F973}" dt="2025-09-26T15:25:47.661" v="721"/>
          <ac:picMkLst>
            <pc:docMk/>
            <pc:sldMk cId="3427483805" sldId="261"/>
            <ac:picMk id="8" creationId="{A66B37AC-0C96-4698-9692-9C822554EBBB}"/>
          </ac:picMkLst>
        </pc:picChg>
      </pc:sldChg>
      <pc:sldChg chg="addSp delSp modSp add ord">
        <pc:chgData name="Александровна Борисова Кира" userId="258b8718fc56ed4b" providerId="LiveId" clId="{1F1D842F-6816-4E6D-9059-99649614F973}" dt="2025-09-26T15:56:22.356" v="1216" actId="1076"/>
        <pc:sldMkLst>
          <pc:docMk/>
          <pc:sldMk cId="3444456049" sldId="262"/>
        </pc:sldMkLst>
        <pc:spChg chg="add del">
          <ac:chgData name="Александровна Борисова Кира" userId="258b8718fc56ed4b" providerId="LiveId" clId="{1F1D842F-6816-4E6D-9059-99649614F973}" dt="2025-09-26T15:04:10.733" v="393"/>
          <ac:spMkLst>
            <pc:docMk/>
            <pc:sldMk cId="3444456049" sldId="262"/>
            <ac:spMk id="4" creationId="{7E06AC45-3266-44E2-8239-4DA8D1C84EBB}"/>
          </ac:spMkLst>
        </pc:spChg>
        <pc:spChg chg="add">
          <ac:chgData name="Александровна Борисова Кира" userId="258b8718fc56ed4b" providerId="LiveId" clId="{1F1D842F-6816-4E6D-9059-99649614F973}" dt="2025-09-26T15:06:49.768" v="428"/>
          <ac:spMkLst>
            <pc:docMk/>
            <pc:sldMk cId="3444456049" sldId="262"/>
            <ac:spMk id="8" creationId="{76EB021F-43CD-4A0D-BF9B-ABDB76C1789A}"/>
          </ac:spMkLst>
        </pc:spChg>
        <pc:spChg chg="add del">
          <ac:chgData name="Александровна Борисова Кира" userId="258b8718fc56ed4b" providerId="LiveId" clId="{1F1D842F-6816-4E6D-9059-99649614F973}" dt="2025-09-26T15:07:32.518" v="436"/>
          <ac:spMkLst>
            <pc:docMk/>
            <pc:sldMk cId="3444456049" sldId="262"/>
            <ac:spMk id="11" creationId="{DBA8787E-C39F-4A82-ABA9-5EA9B201258F}"/>
          </ac:spMkLst>
        </pc:spChg>
        <pc:spChg chg="add mod">
          <ac:chgData name="Александровна Борисова Кира" userId="258b8718fc56ed4b" providerId="LiveId" clId="{1F1D842F-6816-4E6D-9059-99649614F973}" dt="2025-09-26T15:33:10.004" v="817" actId="1076"/>
          <ac:spMkLst>
            <pc:docMk/>
            <pc:sldMk cId="3444456049" sldId="262"/>
            <ac:spMk id="14" creationId="{A64D5CA6-B175-48E3-81A0-1774391CE3AB}"/>
          </ac:spMkLst>
        </pc:spChg>
        <pc:spChg chg="add del">
          <ac:chgData name="Александровна Борисова Кира" userId="258b8718fc56ed4b" providerId="LiveId" clId="{1F1D842F-6816-4E6D-9059-99649614F973}" dt="2025-09-26T15:16:06.706" v="577"/>
          <ac:spMkLst>
            <pc:docMk/>
            <pc:sldMk cId="3444456049" sldId="262"/>
            <ac:spMk id="15" creationId="{794B3863-4A6A-4276-8A39-118A504F7067}"/>
          </ac:spMkLst>
        </pc:spChg>
        <pc:spChg chg="add mod">
          <ac:chgData name="Александровна Борисова Кира" userId="258b8718fc56ed4b" providerId="LiveId" clId="{1F1D842F-6816-4E6D-9059-99649614F973}" dt="2025-09-26T15:16:16.024" v="582" actId="14100"/>
          <ac:spMkLst>
            <pc:docMk/>
            <pc:sldMk cId="3444456049" sldId="262"/>
            <ac:spMk id="16" creationId="{3C071AB2-D17F-4EB1-AAA2-815CE62F3B1A}"/>
          </ac:spMkLst>
        </pc:spChg>
        <pc:spChg chg="add mod">
          <ac:chgData name="Александровна Борисова Кира" userId="258b8718fc56ed4b" providerId="LiveId" clId="{1F1D842F-6816-4E6D-9059-99649614F973}" dt="2025-09-26T15:17:18.493" v="615" actId="20577"/>
          <ac:spMkLst>
            <pc:docMk/>
            <pc:sldMk cId="3444456049" sldId="262"/>
            <ac:spMk id="17" creationId="{002AE186-2261-4BA5-81FD-81E6A1979B79}"/>
          </ac:spMkLst>
        </pc:spChg>
        <pc:spChg chg="add mod">
          <ac:chgData name="Александровна Борисова Кира" userId="258b8718fc56ed4b" providerId="LiveId" clId="{1F1D842F-6816-4E6D-9059-99649614F973}" dt="2025-09-26T15:33:14.911" v="818" actId="1076"/>
          <ac:spMkLst>
            <pc:docMk/>
            <pc:sldMk cId="3444456049" sldId="262"/>
            <ac:spMk id="18" creationId="{70E2C272-A9C2-45D2-9D04-775D076954B4}"/>
          </ac:spMkLst>
        </pc:spChg>
        <pc:spChg chg="add mod">
          <ac:chgData name="Александровна Борисова Кира" userId="258b8718fc56ed4b" providerId="LiveId" clId="{1F1D842F-6816-4E6D-9059-99649614F973}" dt="2025-09-26T15:56:22.356" v="1216" actId="1076"/>
          <ac:spMkLst>
            <pc:docMk/>
            <pc:sldMk cId="3444456049" sldId="262"/>
            <ac:spMk id="20" creationId="{C226B091-D6EF-4A39-9D9F-CCAFD3C9A244}"/>
          </ac:spMkLst>
        </pc:spChg>
        <pc:picChg chg="add mod ord modCrop">
          <ac:chgData name="Александровна Борисова Кира" userId="258b8718fc56ed4b" providerId="LiveId" clId="{1F1D842F-6816-4E6D-9059-99649614F973}" dt="2025-09-26T15:13:41.351" v="556" actId="1076"/>
          <ac:picMkLst>
            <pc:docMk/>
            <pc:sldMk cId="3444456049" sldId="262"/>
            <ac:picMk id="5" creationId="{A05D4191-433F-448A-A4C0-0C4D5EBB4500}"/>
          </ac:picMkLst>
        </pc:picChg>
        <pc:picChg chg="add mod modCrop">
          <ac:chgData name="Александровна Борисова Кира" userId="258b8718fc56ed4b" providerId="LiveId" clId="{1F1D842F-6816-4E6D-9059-99649614F973}" dt="2025-09-26T15:13:48.046" v="559" actId="1076"/>
          <ac:picMkLst>
            <pc:docMk/>
            <pc:sldMk cId="3444456049" sldId="262"/>
            <ac:picMk id="6" creationId="{EDC7B9A2-8F61-435C-B586-F730D1B5F0B3}"/>
          </ac:picMkLst>
        </pc:picChg>
        <pc:picChg chg="add del mod">
          <ac:chgData name="Александровна Борисова Кира" userId="258b8718fc56ed4b" providerId="LiveId" clId="{1F1D842F-6816-4E6D-9059-99649614F973}" dt="2025-09-26T15:09:47.454" v="478" actId="478"/>
          <ac:picMkLst>
            <pc:docMk/>
            <pc:sldMk cId="3444456049" sldId="262"/>
            <ac:picMk id="7" creationId="{06929746-BD8E-4576-9E63-7277C2CC8195}"/>
          </ac:picMkLst>
        </pc:picChg>
        <pc:picChg chg="add mod ord">
          <ac:chgData name="Александровна Борисова Кира" userId="258b8718fc56ed4b" providerId="LiveId" clId="{1F1D842F-6816-4E6D-9059-99649614F973}" dt="2025-09-26T15:13:39.505" v="555" actId="1076"/>
          <ac:picMkLst>
            <pc:docMk/>
            <pc:sldMk cId="3444456049" sldId="262"/>
            <ac:picMk id="9" creationId="{AFFA242F-9E14-4223-A79D-E46BCA4CCDA9}"/>
          </ac:picMkLst>
        </pc:picChg>
        <pc:picChg chg="add mod ord">
          <ac:chgData name="Александровна Борисова Кира" userId="258b8718fc56ed4b" providerId="LiveId" clId="{1F1D842F-6816-4E6D-9059-99649614F973}" dt="2025-09-26T15:12:11.295" v="534" actId="1076"/>
          <ac:picMkLst>
            <pc:docMk/>
            <pc:sldMk cId="3444456049" sldId="262"/>
            <ac:picMk id="10" creationId="{EFF55224-0836-46BC-BC10-49BFD56C6C75}"/>
          </ac:picMkLst>
        </pc:picChg>
        <pc:picChg chg="add mod ord modCrop">
          <ac:chgData name="Александровна Борисова Кира" userId="258b8718fc56ed4b" providerId="LiveId" clId="{1F1D842F-6816-4E6D-9059-99649614F973}" dt="2025-09-26T15:13:06.618" v="544" actId="732"/>
          <ac:picMkLst>
            <pc:docMk/>
            <pc:sldMk cId="3444456049" sldId="262"/>
            <ac:picMk id="12" creationId="{B344D400-6726-4FA7-B330-37534895DAA3}"/>
          </ac:picMkLst>
        </pc:picChg>
        <pc:picChg chg="add mod">
          <ac:chgData name="Александровна Борисова Кира" userId="258b8718fc56ed4b" providerId="LiveId" clId="{1F1D842F-6816-4E6D-9059-99649614F973}" dt="2025-09-26T15:13:35.967" v="553" actId="1076"/>
          <ac:picMkLst>
            <pc:docMk/>
            <pc:sldMk cId="3444456049" sldId="262"/>
            <ac:picMk id="13" creationId="{0E22DABB-1ECE-4AD0-A8D5-EF11492C2DB1}"/>
          </ac:picMkLst>
        </pc:picChg>
      </pc:sldChg>
      <pc:sldChg chg="addSp delSp modSp add">
        <pc:chgData name="Александровна Борисова Кира" userId="258b8718fc56ed4b" providerId="LiveId" clId="{1F1D842F-6816-4E6D-9059-99649614F973}" dt="2025-09-26T15:45:52.070" v="1065" actId="1076"/>
        <pc:sldMkLst>
          <pc:docMk/>
          <pc:sldMk cId="3749401994" sldId="263"/>
        </pc:sldMkLst>
        <pc:spChg chg="add del">
          <ac:chgData name="Александровна Борисова Кира" userId="258b8718fc56ed4b" providerId="LiveId" clId="{1F1D842F-6816-4E6D-9059-99649614F973}" dt="2025-09-26T15:33:40.032" v="826"/>
          <ac:spMkLst>
            <pc:docMk/>
            <pc:sldMk cId="3749401994" sldId="263"/>
            <ac:spMk id="4" creationId="{6780C5E7-684C-41C8-A879-2D9123ADE84C}"/>
          </ac:spMkLst>
        </pc:spChg>
        <pc:spChg chg="add mod">
          <ac:chgData name="Александровна Борисова Кира" userId="258b8718fc56ed4b" providerId="LiveId" clId="{1F1D842F-6816-4E6D-9059-99649614F973}" dt="2025-09-26T15:34:21.540" v="845" actId="1076"/>
          <ac:spMkLst>
            <pc:docMk/>
            <pc:sldMk cId="3749401994" sldId="263"/>
            <ac:spMk id="5" creationId="{5608FA5E-90B4-43A1-B3C3-84C30AB8E11B}"/>
          </ac:spMkLst>
        </pc:spChg>
        <pc:spChg chg="add mod">
          <ac:chgData name="Александровна Борисова Кира" userId="258b8718fc56ed4b" providerId="LiveId" clId="{1F1D842F-6816-4E6D-9059-99649614F973}" dt="2025-09-26T15:45:50.707" v="1064" actId="1076"/>
          <ac:spMkLst>
            <pc:docMk/>
            <pc:sldMk cId="3749401994" sldId="263"/>
            <ac:spMk id="6" creationId="{5E477729-5714-4025-972F-5284A619B79E}"/>
          </ac:spMkLst>
        </pc:spChg>
        <pc:spChg chg="add mod">
          <ac:chgData name="Александровна Борисова Кира" userId="258b8718fc56ed4b" providerId="LiveId" clId="{1F1D842F-6816-4E6D-9059-99649614F973}" dt="2025-09-26T15:39:47.694" v="942" actId="1076"/>
          <ac:spMkLst>
            <pc:docMk/>
            <pc:sldMk cId="3749401994" sldId="263"/>
            <ac:spMk id="8" creationId="{6A74B21F-4765-4BE0-BDB9-1827E9D08879}"/>
          </ac:spMkLst>
        </pc:spChg>
        <pc:spChg chg="add mod">
          <ac:chgData name="Александровна Борисова Кира" userId="258b8718fc56ed4b" providerId="LiveId" clId="{1F1D842F-6816-4E6D-9059-99649614F973}" dt="2025-09-26T15:45:47.695" v="1063" actId="1076"/>
          <ac:spMkLst>
            <pc:docMk/>
            <pc:sldMk cId="3749401994" sldId="263"/>
            <ac:spMk id="9" creationId="{44B5ABDF-CDF8-4BC8-8B95-6CE682481A3A}"/>
          </ac:spMkLst>
        </pc:spChg>
        <pc:picChg chg="add del mod">
          <ac:chgData name="Александровна Борисова Кира" userId="258b8718fc56ed4b" providerId="LiveId" clId="{1F1D842F-6816-4E6D-9059-99649614F973}" dt="2025-09-26T15:45:11.108" v="1055" actId="478"/>
          <ac:picMkLst>
            <pc:docMk/>
            <pc:sldMk cId="3749401994" sldId="263"/>
            <ac:picMk id="7" creationId="{B94C553A-4547-4350-872C-4C97DDBF2441}"/>
          </ac:picMkLst>
        </pc:picChg>
        <pc:picChg chg="mod">
          <ac:chgData name="Александровна Борисова Кира" userId="258b8718fc56ed4b" providerId="LiveId" clId="{1F1D842F-6816-4E6D-9059-99649614F973}" dt="2025-09-26T15:35:18.815" v="871" actId="1076"/>
          <ac:picMkLst>
            <pc:docMk/>
            <pc:sldMk cId="3749401994" sldId="263"/>
            <ac:picMk id="3074" creationId="{57342D87-9C8D-42C7-B16B-E49F514A9D95}"/>
          </ac:picMkLst>
        </pc:picChg>
        <pc:picChg chg="add del">
          <ac:chgData name="Александровна Борисова Кира" userId="258b8718fc56ed4b" providerId="LiveId" clId="{1F1D842F-6816-4E6D-9059-99649614F973}" dt="2025-09-26T15:44:50.397" v="1049"/>
          <ac:picMkLst>
            <pc:docMk/>
            <pc:sldMk cId="3749401994" sldId="263"/>
            <ac:picMk id="9218" creationId="{C6F3411C-FFD5-4B15-BB29-CFB1336ADF46}"/>
          </ac:picMkLst>
        </pc:picChg>
        <pc:picChg chg="add mod">
          <ac:chgData name="Александровна Борисова Кира" userId="258b8718fc56ed4b" providerId="LiveId" clId="{1F1D842F-6816-4E6D-9059-99649614F973}" dt="2025-09-26T15:45:52.070" v="1065" actId="1076"/>
          <ac:picMkLst>
            <pc:docMk/>
            <pc:sldMk cId="3749401994" sldId="263"/>
            <ac:picMk id="9220" creationId="{586F2A0B-363D-4D73-B874-523BC6F42931}"/>
          </ac:picMkLst>
        </pc:picChg>
        <pc:picChg chg="add mod">
          <ac:chgData name="Александровна Борисова Кира" userId="258b8718fc56ed4b" providerId="LiveId" clId="{1F1D842F-6816-4E6D-9059-99649614F973}" dt="2025-09-26T15:45:40.565" v="1062" actId="1076"/>
          <ac:picMkLst>
            <pc:docMk/>
            <pc:sldMk cId="3749401994" sldId="263"/>
            <ac:picMk id="9222" creationId="{11A74287-9156-4BD3-8A38-173AC739A061}"/>
          </ac:picMkLst>
        </pc:picChg>
      </pc:sldChg>
      <pc:sldChg chg="addSp delSp modSp add">
        <pc:chgData name="Александровна Борисова Кира" userId="258b8718fc56ed4b" providerId="LiveId" clId="{1F1D842F-6816-4E6D-9059-99649614F973}" dt="2025-09-26T15:43:44.420" v="1047" actId="1076"/>
        <pc:sldMkLst>
          <pc:docMk/>
          <pc:sldMk cId="847329902" sldId="264"/>
        </pc:sldMkLst>
        <pc:spChg chg="mod">
          <ac:chgData name="Александровна Борисова Кира" userId="258b8718fc56ed4b" providerId="LiveId" clId="{1F1D842F-6816-4E6D-9059-99649614F973}" dt="2025-09-26T15:40:34.790" v="956" actId="20577"/>
          <ac:spMkLst>
            <pc:docMk/>
            <pc:sldMk cId="847329902" sldId="264"/>
            <ac:spMk id="2" creationId="{64E411C7-DD6F-4480-BE51-098999A64C00}"/>
          </ac:spMkLst>
        </pc:spChg>
        <pc:spChg chg="add del mod">
          <ac:chgData name="Александровна Борисова Кира" userId="258b8718fc56ed4b" providerId="LiveId" clId="{1F1D842F-6816-4E6D-9059-99649614F973}" dt="2025-09-26T15:40:22.774" v="954" actId="478"/>
          <ac:spMkLst>
            <pc:docMk/>
            <pc:sldMk cId="847329902" sldId="264"/>
            <ac:spMk id="4" creationId="{26225885-7DEF-4D25-999B-CEA8B3F5A677}"/>
          </ac:spMkLst>
        </pc:spChg>
        <pc:spChg chg="add del mod">
          <ac:chgData name="Александровна Борисова Кира" userId="258b8718fc56ed4b" providerId="LiveId" clId="{1F1D842F-6816-4E6D-9059-99649614F973}" dt="2025-09-26T15:40:14.580" v="949" actId="478"/>
          <ac:spMkLst>
            <pc:docMk/>
            <pc:sldMk cId="847329902" sldId="264"/>
            <ac:spMk id="5" creationId="{DBD083CE-97E3-4119-AC39-D73998F99A47}"/>
          </ac:spMkLst>
        </pc:spChg>
        <pc:spChg chg="add del mod">
          <ac:chgData name="Александровна Борисова Кира" userId="258b8718fc56ed4b" providerId="LiveId" clId="{1F1D842F-6816-4E6D-9059-99649614F973}" dt="2025-09-26T15:40:16.474" v="951" actId="478"/>
          <ac:spMkLst>
            <pc:docMk/>
            <pc:sldMk cId="847329902" sldId="264"/>
            <ac:spMk id="7" creationId="{E2FAAF45-70D8-492C-BE50-3C0BCA7BA129}"/>
          </ac:spMkLst>
        </pc:spChg>
        <pc:spChg chg="add del">
          <ac:chgData name="Александровна Борисова Кира" userId="258b8718fc56ed4b" providerId="LiveId" clId="{1F1D842F-6816-4E6D-9059-99649614F973}" dt="2025-09-26T15:40:13.443" v="948" actId="478"/>
          <ac:spMkLst>
            <pc:docMk/>
            <pc:sldMk cId="847329902" sldId="264"/>
            <ac:spMk id="8" creationId="{C93F28A1-EC14-4365-B0C5-DEB5215AE6DD}"/>
          </ac:spMkLst>
        </pc:spChg>
        <pc:spChg chg="add mod">
          <ac:chgData name="Александровна Борисова Кира" userId="258b8718fc56ed4b" providerId="LiveId" clId="{1F1D842F-6816-4E6D-9059-99649614F973}" dt="2025-09-26T15:43:32.665" v="1045" actId="1076"/>
          <ac:spMkLst>
            <pc:docMk/>
            <pc:sldMk cId="847329902" sldId="264"/>
            <ac:spMk id="9" creationId="{E1B52C32-198F-42CA-89C4-44167E313DFA}"/>
          </ac:spMkLst>
        </pc:spChg>
        <pc:spChg chg="add mod">
          <ac:chgData name="Александровна Борисова Кира" userId="258b8718fc56ed4b" providerId="LiveId" clId="{1F1D842F-6816-4E6D-9059-99649614F973}" dt="2025-09-26T15:41:45.521" v="1010" actId="20577"/>
          <ac:spMkLst>
            <pc:docMk/>
            <pc:sldMk cId="847329902" sldId="264"/>
            <ac:spMk id="10" creationId="{38ADD518-06A1-407D-9955-68CB3548915C}"/>
          </ac:spMkLst>
        </pc:spChg>
        <pc:spChg chg="add mod">
          <ac:chgData name="Александровна Борисова Кира" userId="258b8718fc56ed4b" providerId="LiveId" clId="{1F1D842F-6816-4E6D-9059-99649614F973}" dt="2025-09-26T15:43:35.812" v="1046" actId="1076"/>
          <ac:spMkLst>
            <pc:docMk/>
            <pc:sldMk cId="847329902" sldId="264"/>
            <ac:spMk id="11" creationId="{B0BA2B9B-B334-441E-A21E-E2F752BF37D8}"/>
          </ac:spMkLst>
        </pc:spChg>
        <pc:picChg chg="add del">
          <ac:chgData name="Александровна Борисова Кира" userId="258b8718fc56ed4b" providerId="LiveId" clId="{1F1D842F-6816-4E6D-9059-99649614F973}" dt="2025-09-26T15:40:42.415" v="958"/>
          <ac:picMkLst>
            <pc:docMk/>
            <pc:sldMk cId="847329902" sldId="264"/>
            <ac:picMk id="6" creationId="{3C3E0180-A91E-4436-98B7-E99D1DDD1253}"/>
          </ac:picMkLst>
        </pc:picChg>
        <pc:picChg chg="add del">
          <ac:chgData name="Александровна Борисова Кира" userId="258b8718fc56ed4b" providerId="LiveId" clId="{1F1D842F-6816-4E6D-9059-99649614F973}" dt="2025-09-26T15:40:20.585" v="953" actId="478"/>
          <ac:picMkLst>
            <pc:docMk/>
            <pc:sldMk cId="847329902" sldId="264"/>
            <ac:picMk id="3074" creationId="{57342D87-9C8D-42C7-B16B-E49F514A9D95}"/>
          </ac:picMkLst>
        </pc:picChg>
        <pc:picChg chg="add mod">
          <ac:chgData name="Александровна Борисова Кира" userId="258b8718fc56ed4b" providerId="LiveId" clId="{1F1D842F-6816-4E6D-9059-99649614F973}" dt="2025-09-26T15:43:44.420" v="1047" actId="1076"/>
          <ac:picMkLst>
            <pc:docMk/>
            <pc:sldMk cId="847329902" sldId="264"/>
            <ac:picMk id="8194" creationId="{C0D49C91-7B8C-45EF-B59A-57606F1B886A}"/>
          </ac:picMkLst>
        </pc:picChg>
      </pc:sldChg>
      <pc:sldChg chg="addSp delSp modSp add">
        <pc:chgData name="Александровна Борисова Кира" userId="258b8718fc56ed4b" providerId="LiveId" clId="{1F1D842F-6816-4E6D-9059-99649614F973}" dt="2025-09-26T15:49:29.061" v="1116" actId="1076"/>
        <pc:sldMkLst>
          <pc:docMk/>
          <pc:sldMk cId="2130665606" sldId="265"/>
        </pc:sldMkLst>
        <pc:spChg chg="add del">
          <ac:chgData name="Александровна Борисова Кира" userId="258b8718fc56ed4b" providerId="LiveId" clId="{1F1D842F-6816-4E6D-9059-99649614F973}" dt="2025-09-26T15:46:11.545" v="1067"/>
          <ac:spMkLst>
            <pc:docMk/>
            <pc:sldMk cId="2130665606" sldId="265"/>
            <ac:spMk id="4" creationId="{9ECD7376-2A26-45BC-B501-DBBF3634C6F4}"/>
          </ac:spMkLst>
        </pc:spChg>
        <pc:spChg chg="add mod">
          <ac:chgData name="Александровна Борисова Кира" userId="258b8718fc56ed4b" providerId="LiveId" clId="{1F1D842F-6816-4E6D-9059-99649614F973}" dt="2025-09-26T15:48:00.173" v="1110" actId="1076"/>
          <ac:spMkLst>
            <pc:docMk/>
            <pc:sldMk cId="2130665606" sldId="265"/>
            <ac:spMk id="5" creationId="{C2F933E6-4A0A-4351-A26F-26AE90E1A2B6}"/>
          </ac:spMkLst>
        </pc:spChg>
        <pc:spChg chg="add mod">
          <ac:chgData name="Александровна Борисова Кира" userId="258b8718fc56ed4b" providerId="LiveId" clId="{1F1D842F-6816-4E6D-9059-99649614F973}" dt="2025-09-26T15:47:14.637" v="1099" actId="122"/>
          <ac:spMkLst>
            <pc:docMk/>
            <pc:sldMk cId="2130665606" sldId="265"/>
            <ac:spMk id="6" creationId="{82003ACE-8656-4A32-84A1-27E7C2E32EA1}"/>
          </ac:spMkLst>
        </pc:spChg>
        <pc:spChg chg="add mod">
          <ac:chgData name="Александровна Борисова Кира" userId="258b8718fc56ed4b" providerId="LiveId" clId="{1F1D842F-6816-4E6D-9059-99649614F973}" dt="2025-09-26T15:47:56.547" v="1109" actId="207"/>
          <ac:spMkLst>
            <pc:docMk/>
            <pc:sldMk cId="2130665606" sldId="265"/>
            <ac:spMk id="7" creationId="{C7FF0415-E162-4406-B68B-7CA052DE323C}"/>
          </ac:spMkLst>
        </pc:spChg>
        <pc:picChg chg="add mod modCrop">
          <ac:chgData name="Александровна Борисова Кира" userId="258b8718fc56ed4b" providerId="LiveId" clId="{1F1D842F-6816-4E6D-9059-99649614F973}" dt="2025-09-26T15:49:29.061" v="1116" actId="1076"/>
          <ac:picMkLst>
            <pc:docMk/>
            <pc:sldMk cId="2130665606" sldId="265"/>
            <ac:picMk id="10242" creationId="{98632556-C5F6-44CA-ADEA-C1464757C302}"/>
          </ac:picMkLst>
        </pc:picChg>
      </pc:sldChg>
      <pc:sldChg chg="addSp delSp modSp add">
        <pc:chgData name="Александровна Борисова Кира" userId="258b8718fc56ed4b" providerId="LiveId" clId="{1F1D842F-6816-4E6D-9059-99649614F973}" dt="2025-09-26T15:54:12.477" v="1177" actId="1076"/>
        <pc:sldMkLst>
          <pc:docMk/>
          <pc:sldMk cId="1510335902" sldId="266"/>
        </pc:sldMkLst>
        <pc:spChg chg="add mod">
          <ac:chgData name="Александровна Борисова Кира" userId="258b8718fc56ed4b" providerId="LiveId" clId="{1F1D842F-6816-4E6D-9059-99649614F973}" dt="2025-09-26T15:51:46.574" v="1153" actId="1076"/>
          <ac:spMkLst>
            <pc:docMk/>
            <pc:sldMk cId="1510335902" sldId="266"/>
            <ac:spMk id="4" creationId="{11C19720-7958-49E8-9570-CB0F2815A368}"/>
          </ac:spMkLst>
        </pc:spChg>
        <pc:spChg chg="add mod">
          <ac:chgData name="Александровна Борисова Кира" userId="258b8718fc56ed4b" providerId="LiveId" clId="{1F1D842F-6816-4E6D-9059-99649614F973}" dt="2025-09-26T15:50:57.587" v="1147" actId="20577"/>
          <ac:spMkLst>
            <pc:docMk/>
            <pc:sldMk cId="1510335902" sldId="266"/>
            <ac:spMk id="5" creationId="{850B0B6F-5D8A-4374-8442-78F785152F4E}"/>
          </ac:spMkLst>
        </pc:spChg>
        <pc:spChg chg="add del">
          <ac:chgData name="Александровна Борисова Кира" userId="258b8718fc56ed4b" providerId="LiveId" clId="{1F1D842F-6816-4E6D-9059-99649614F973}" dt="2025-09-26T15:52:49.685" v="1156"/>
          <ac:spMkLst>
            <pc:docMk/>
            <pc:sldMk cId="1510335902" sldId="266"/>
            <ac:spMk id="6" creationId="{6096AB96-03C3-4CD3-836E-DD7ED4020A95}"/>
          </ac:spMkLst>
        </pc:spChg>
        <pc:spChg chg="add mod">
          <ac:chgData name="Александровна Борисова Кира" userId="258b8718fc56ed4b" providerId="LiveId" clId="{1F1D842F-6816-4E6D-9059-99649614F973}" dt="2025-09-26T15:54:08.385" v="1175" actId="1076"/>
          <ac:spMkLst>
            <pc:docMk/>
            <pc:sldMk cId="1510335902" sldId="266"/>
            <ac:spMk id="7" creationId="{5248B9D7-D6DB-4326-8577-A866DFBE3BFD}"/>
          </ac:spMkLst>
        </pc:spChg>
        <pc:picChg chg="add mod">
          <ac:chgData name="Александровна Борисова Кира" userId="258b8718fc56ed4b" providerId="LiveId" clId="{1F1D842F-6816-4E6D-9059-99649614F973}" dt="2025-09-26T15:54:12.477" v="1177" actId="1076"/>
          <ac:picMkLst>
            <pc:docMk/>
            <pc:sldMk cId="1510335902" sldId="266"/>
            <ac:picMk id="11266" creationId="{71AFDE20-4461-4BF5-8C60-12A64C53BA71}"/>
          </ac:picMkLst>
        </pc:picChg>
      </pc:sldChg>
      <pc:sldChg chg="addSp modSp add">
        <pc:chgData name="Александровна Борисова Кира" userId="258b8718fc56ed4b" providerId="LiveId" clId="{1F1D842F-6816-4E6D-9059-99649614F973}" dt="2025-09-26T15:55:32.190" v="1215" actId="207"/>
        <pc:sldMkLst>
          <pc:docMk/>
          <pc:sldMk cId="1301672837" sldId="267"/>
        </pc:sldMkLst>
        <pc:spChg chg="add mod">
          <ac:chgData name="Александровна Борисова Кира" userId="258b8718fc56ed4b" providerId="LiveId" clId="{1F1D842F-6816-4E6D-9059-99649614F973}" dt="2025-09-26T15:55:32.190" v="1215" actId="207"/>
          <ac:spMkLst>
            <pc:docMk/>
            <pc:sldMk cId="1301672837" sldId="267"/>
            <ac:spMk id="6" creationId="{C89C4FD8-FA82-4343-88F3-7A2E3461A444}"/>
          </ac:spMkLst>
        </pc:spChg>
        <pc:picChg chg="add mod">
          <ac:chgData name="Александровна Борисова Кира" userId="258b8718fc56ed4b" providerId="LiveId" clId="{1F1D842F-6816-4E6D-9059-99649614F973}" dt="2025-09-26T15:54:58.068" v="1181" actId="1076"/>
          <ac:picMkLst>
            <pc:docMk/>
            <pc:sldMk cId="1301672837" sldId="267"/>
            <ac:picMk id="12290" creationId="{CBDAF48E-561F-40E4-B39E-58BC2647DF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FA7FC-1C12-4B25-941E-179E42E686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22A9F9-3E53-45C9-A6A2-F4004EB6D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DBA14F-E182-4ED8-91F1-69DD611BA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B7F608-D3F0-4A81-A5A0-C0819D77D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611BC8-8B3C-4ADB-B598-25610830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08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DED13-1384-4D1B-9F21-DCA995499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02341C-BA14-4005-B961-7D29D32C5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DDB352-F5E8-43D2-A88E-031CA94DD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CEE615-CC0E-46C4-A3FA-A5EE8780F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AF56BC-5DF4-4711-A753-FCAE5A6F0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77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F70EA3E-5173-40B5-8C73-61B4FFB3CC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C4A7BD-C0AA-4DFC-A633-9C1E060E6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CBF1F2-6582-4791-9E0A-D37AF587F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3D0C8B-6B72-4A7C-A426-EE59126B2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9814E5-CF0B-46EB-9C9F-ABF5A693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52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F91F5-8ACF-4640-A7D7-577BCE500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5B2597-92C6-472E-999D-3C400A5F2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6E4A55-3F8C-4C46-8DC4-D704DC9A5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8611CB-AD54-4F5B-9E61-1A53EDD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7A91A0-638F-4324-88ED-6F3A1B76A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15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95DB3-EFFD-4ECF-A476-366DCAFE7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0FD497-2D22-4784-972D-CE101FBCC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138F25-4225-4783-8F68-DD13EE287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601C9A-E0A8-4F8C-B9AF-B190C33CC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04A53C-B133-49E2-9142-988B192AE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8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D7F875-1E2E-4F4A-9F32-0C0166BA2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A6CC07-FD3A-461A-A41E-22DD00DB2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A402E6-186F-4FF8-AAAA-BC41CB603E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7E095E-D40C-4062-A01E-3446AC5B8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6AA098-F06D-4DC3-BD98-C6385647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91423D-FE55-4FC5-A080-3945FB16B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3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1364A-EF8A-4170-80A3-562FD671E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E4B941-5C1E-4B25-BAB6-C51D6739C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7A1220-7C42-4702-8043-DB6260850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AB8A3AC-DFA0-437D-965C-44F7038426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CFFC2F-2B6A-49AE-9878-0FA569AA52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9773CB-87E4-4C79-97C3-2CF08BF0B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D6F122B-D1D0-4C9D-832D-40919D070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B237C6-4ED9-4C5A-82B6-4FCEEEC7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10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4AB1A-5095-45FE-9F7C-31ABF8E99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AABB83-13B6-4E26-AFF8-00BC742E5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99737C3-AAD1-4727-86DB-995FCB470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FB1B67-C445-4471-BA4D-49CBEB6C3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7FD4CB-D032-4A9F-A7BF-ABC99203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0CEB42-40AA-4C0D-AE8E-23709985D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127D85-6E07-46AA-B402-451BECBED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08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F79C3A-C51C-47AB-88FC-AE2E0339B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90ABA3-EDEC-4BA9-8B73-B1D27147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D683F5-C0E6-407D-855F-71F885FC0C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D3A2B4-6B26-42E1-B20C-658F6859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DA0239-46CC-47D7-A6EE-6D784E0E6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4851E6-D185-4772-9D38-1BE807328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52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6B0D4-1043-45D0-9E54-1372E5E76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D63AA8-9BB0-4739-8317-21325A9E3D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15E839-FFDC-4DD9-9908-B8DFD49FB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6A9EF1-EB53-4FAC-9C00-229C4A68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3B9727-62C0-4DA5-B42F-D43D9C68E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555D28-8EAF-4F9B-BCC3-45F83516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51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142A2-0CD4-4C5E-B90A-F0C0F476A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47E9BC-488A-44BF-8A02-821B67790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5EB339-EAE5-4A91-AB7C-32D54C798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DAB4C-26E4-486C-8062-D321DA51FDC5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C1A1D-4F41-4EA1-85C0-86BDB67C1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A3E2F1-BB3C-498D-AC39-7AAA6B5BE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15A98-0225-4D2F-97E9-F4C62AF6E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392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microsoft.com/office/2007/relationships/hdphoto" Target="../media/hdphoto9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21.png"/><Relationship Id="rId14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97216-E427-4FF0-88DA-03123D4C4F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3C1FF4E-11D9-42DB-B30B-DF2B5593E2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4B7F0BF8-00EF-484C-BA60-12D7448A19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3" b="7776"/>
          <a:stretch/>
        </p:blipFill>
        <p:spPr bwMode="auto">
          <a:xfrm>
            <a:off x="0" y="-40127"/>
            <a:ext cx="12192000" cy="689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3DD8532-0E18-4493-880A-2B535158B2AB}"/>
              </a:ext>
            </a:extLst>
          </p:cNvPr>
          <p:cNvSpPr/>
          <p:nvPr/>
        </p:nvSpPr>
        <p:spPr>
          <a:xfrm>
            <a:off x="1713723" y="4298447"/>
            <a:ext cx="90185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К.А. Борисова учитель, 1 кв. категория</a:t>
            </a:r>
            <a:endParaRPr lang="ru-RU" b="1" spc="50" dirty="0">
              <a:ln w="9525" cmpd="sng">
                <a:solidFill>
                  <a:schemeClr val="tx1"/>
                </a:solidFill>
                <a:prstDash val="solid"/>
              </a:ln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О.М. Колмакова</a:t>
            </a:r>
            <a:r>
              <a:rPr lang="ru-RU" b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учитель-дефектолог, 1 кв. категория</a:t>
            </a:r>
            <a:endParaRPr lang="ru-RU" b="1" spc="50" dirty="0">
              <a:ln w="9525" cmpd="sng">
                <a:solidFill>
                  <a:schemeClr val="tx1"/>
                </a:solidFill>
                <a:prstDash val="solid"/>
              </a:ln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1684FE-ADF6-4536-AD8D-724D76F763FE}"/>
              </a:ext>
            </a:extLst>
          </p:cNvPr>
          <p:cNvSpPr/>
          <p:nvPr/>
        </p:nvSpPr>
        <p:spPr>
          <a:xfrm>
            <a:off x="2941783" y="4006877"/>
            <a:ext cx="6562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ГБОУ СО «</a:t>
            </a:r>
            <a:r>
              <a:rPr lang="ru-RU" sz="2000" b="1" i="1" spc="50" dirty="0" err="1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Серовская</a:t>
            </a: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ШИ, реализующая АООП»</a:t>
            </a:r>
            <a:endParaRPr lang="ru-RU" b="1" spc="50" dirty="0">
              <a:ln w="9525" cmpd="sng">
                <a:solidFill>
                  <a:schemeClr val="tx1"/>
                </a:solidFill>
                <a:prstDash val="solid"/>
              </a:ln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0CA3D4F-0A74-43CC-8114-184E681EECDE}"/>
              </a:ext>
            </a:extLst>
          </p:cNvPr>
          <p:cNvSpPr/>
          <p:nvPr/>
        </p:nvSpPr>
        <p:spPr>
          <a:xfrm>
            <a:off x="5301234" y="4867285"/>
            <a:ext cx="1308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spc="50" dirty="0">
                <a:ln w="9525" cmpd="sng">
                  <a:solidFill>
                    <a:schemeClr val="tx1"/>
                  </a:solidFill>
                  <a:prstDash val="solid"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г. Серов</a:t>
            </a:r>
            <a:endParaRPr lang="ru-RU" b="1" spc="50" dirty="0">
              <a:ln w="9525" cmpd="sng">
                <a:solidFill>
                  <a:schemeClr val="tx1"/>
                </a:solidFill>
                <a:prstDash val="solid"/>
              </a:ln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2277D4B-A6DE-4B3D-BDA5-4ACBA160EB19}"/>
              </a:ext>
            </a:extLst>
          </p:cNvPr>
          <p:cNvSpPr/>
          <p:nvPr/>
        </p:nvSpPr>
        <p:spPr>
          <a:xfrm>
            <a:off x="1043452" y="2017268"/>
            <a:ext cx="101050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ln w="38100"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ДОКЛАД</a:t>
            </a:r>
          </a:p>
          <a:p>
            <a:pPr algn="ctr"/>
            <a:r>
              <a:rPr lang="ru-RU" sz="3200" b="1" i="1" dirty="0">
                <a:ln>
                  <a:solidFill>
                    <a:schemeClr val="tx1"/>
                  </a:solidFill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Тема: «Использование нетрадиционных форм обучения детей с ОВЗ. Бинарный урок»</a:t>
            </a:r>
          </a:p>
        </p:txBody>
      </p:sp>
    </p:spTree>
    <p:extLst>
      <p:ext uri="{BB962C8B-B14F-4D97-AF65-F5344CB8AC3E}">
        <p14:creationId xmlns:p14="http://schemas.microsoft.com/office/powerpoint/2010/main" val="2235214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C19720-7958-49E8-9570-CB0F2815A368}"/>
              </a:ext>
            </a:extLst>
          </p:cNvPr>
          <p:cNvSpPr/>
          <p:nvPr/>
        </p:nvSpPr>
        <p:spPr>
          <a:xfrm>
            <a:off x="2672276" y="1596026"/>
            <a:ext cx="66258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современных технологий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методических рекомендаций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Расширение практики бинарных уроков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50B0B6F-5D8A-4374-8442-78F785152F4E}"/>
              </a:ext>
            </a:extLst>
          </p:cNvPr>
          <p:cNvSpPr/>
          <p:nvPr/>
        </p:nvSpPr>
        <p:spPr>
          <a:xfrm>
            <a:off x="4078913" y="260760"/>
            <a:ext cx="72748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Перспективы развития бинарных уроков</a:t>
            </a:r>
          </a:p>
        </p:txBody>
      </p:sp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71AFDE20-4461-4BF5-8C60-12A64C53B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723" y="2845774"/>
            <a:ext cx="4048529" cy="276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48B9D7-D6DB-4326-8577-A866DFBE3BFD}"/>
              </a:ext>
            </a:extLst>
          </p:cNvPr>
          <p:cNvSpPr/>
          <p:nvPr/>
        </p:nvSpPr>
        <p:spPr>
          <a:xfrm>
            <a:off x="1037493" y="5576798"/>
            <a:ext cx="72905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это не просто форма организации учебного процесса, это философия инклюзивного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510335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Picture background">
            <a:extLst>
              <a:ext uri="{FF2B5EF4-FFF2-40B4-BE49-F238E27FC236}">
                <a16:creationId xmlns:a16="http://schemas.microsoft.com/office/drawing/2014/main" id="{CBDAF48E-561F-40E4-B39E-58BC2647DF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2" y="2818179"/>
            <a:ext cx="4409635" cy="367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9C4FD8-FA82-4343-88F3-7A2E3461A444}"/>
              </a:ext>
            </a:extLst>
          </p:cNvPr>
          <p:cNvSpPr/>
          <p:nvPr/>
        </p:nvSpPr>
        <p:spPr>
          <a:xfrm>
            <a:off x="2784685" y="1027906"/>
            <a:ext cx="72748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01672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351B0F-7320-4853-8D84-A635B40E9812}"/>
              </a:ext>
            </a:extLst>
          </p:cNvPr>
          <p:cNvSpPr/>
          <p:nvPr/>
        </p:nvSpPr>
        <p:spPr>
          <a:xfrm>
            <a:off x="4246977" y="440630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</a:t>
            </a:r>
            <a:r>
              <a:rPr lang="ru-RU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это нетрадиционный вид урока, который ведут два педагога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998136-698F-431A-A27A-09092FF9C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631" y="2072182"/>
            <a:ext cx="6234846" cy="457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69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59B07-2EE0-46A9-93F3-E2B3553C0B13}"/>
              </a:ext>
            </a:extLst>
          </p:cNvPr>
          <p:cNvSpPr/>
          <p:nvPr/>
        </p:nvSpPr>
        <p:spPr>
          <a:xfrm>
            <a:off x="3048000" y="963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 работы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31F09B86-F74D-4918-A890-E74802794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2" y="3538924"/>
            <a:ext cx="3754132" cy="108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BFF4554C-9E5F-40E2-9206-776579A6F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047" y="3648471"/>
            <a:ext cx="3713871" cy="95883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>
            <a:extLst>
              <a:ext uri="{FF2B5EF4-FFF2-40B4-BE49-F238E27FC236}">
                <a16:creationId xmlns:a16="http://schemas.microsoft.com/office/drawing/2014/main" id="{20B74533-B38A-419F-8F54-9BB3975CA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175" y="5061945"/>
            <a:ext cx="3384878" cy="1115018"/>
          </a:xfrm>
          <a:prstGeom prst="rect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DD422E-D9A3-4544-963A-04DA7564CF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058" t="19917" r="51250" b="55251"/>
          <a:stretch/>
        </p:blipFill>
        <p:spPr>
          <a:xfrm>
            <a:off x="4361214" y="1027906"/>
            <a:ext cx="3261763" cy="2200781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1A7857C6-830B-4D28-9854-AED000684DB6}"/>
              </a:ext>
            </a:extLst>
          </p:cNvPr>
          <p:cNvCxnSpPr/>
          <p:nvPr/>
        </p:nvCxnSpPr>
        <p:spPr>
          <a:xfrm flipH="1">
            <a:off x="2883877" y="2682081"/>
            <a:ext cx="1283953" cy="681543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2CA00B5C-777E-415C-8243-35217809F1E3}"/>
              </a:ext>
            </a:extLst>
          </p:cNvPr>
          <p:cNvCxnSpPr>
            <a:cxnSpLocks/>
          </p:cNvCxnSpPr>
          <p:nvPr/>
        </p:nvCxnSpPr>
        <p:spPr>
          <a:xfrm flipH="1">
            <a:off x="4867422" y="3363624"/>
            <a:ext cx="737486" cy="1574235"/>
          </a:xfrm>
          <a:prstGeom prst="straightConnector1">
            <a:avLst/>
          </a:prstGeom>
          <a:ln w="7620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10FD4A8-FD29-4C35-8405-BB2ADFE15AEE}"/>
              </a:ext>
            </a:extLst>
          </p:cNvPr>
          <p:cNvCxnSpPr>
            <a:cxnSpLocks/>
          </p:cNvCxnSpPr>
          <p:nvPr/>
        </p:nvCxnSpPr>
        <p:spPr>
          <a:xfrm>
            <a:off x="6809972" y="3363624"/>
            <a:ext cx="599600" cy="157423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E5AD1A1F-A75B-4DEE-8560-B15C13D324E3}"/>
              </a:ext>
            </a:extLst>
          </p:cNvPr>
          <p:cNvCxnSpPr>
            <a:cxnSpLocks/>
          </p:cNvCxnSpPr>
          <p:nvPr/>
        </p:nvCxnSpPr>
        <p:spPr>
          <a:xfrm>
            <a:off x="7816361" y="2707680"/>
            <a:ext cx="1364116" cy="766077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6" name="Picture 10" descr="Picture background">
            <a:extLst>
              <a:ext uri="{FF2B5EF4-FFF2-40B4-BE49-F238E27FC236}">
                <a16:creationId xmlns:a16="http://schemas.microsoft.com/office/drawing/2014/main" id="{D21FA409-DAA1-4DDE-8036-5E13D7A8B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983" y="5061945"/>
            <a:ext cx="3794843" cy="1087855"/>
          </a:xfrm>
          <a:prstGeom prst="rect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625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48B69E-8C06-4EB0-8D30-E8549BB0B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5641" y="0"/>
            <a:ext cx="3376359" cy="25322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8C58F7-5C21-4032-A700-E1CFBC083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815639" y="3059595"/>
            <a:ext cx="3376361" cy="25322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58263C-4B9E-4CAA-B1C8-E739C809CD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4328275"/>
            <a:ext cx="3372966" cy="25297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6B37AC-0C96-4698-9692-9C822554EB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268680"/>
            <a:ext cx="3376359" cy="253227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27B6C56-AEB9-4A8B-9CAA-12F17D7335B9}"/>
              </a:ext>
            </a:extLst>
          </p:cNvPr>
          <p:cNvSpPr/>
          <p:nvPr/>
        </p:nvSpPr>
        <p:spPr>
          <a:xfrm>
            <a:off x="2053884" y="94856"/>
            <a:ext cx="5075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 русского языка по теме «Падежи»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A99B950-EF18-4DC0-9E99-AA243C1D2E1F}"/>
              </a:ext>
            </a:extLst>
          </p:cNvPr>
          <p:cNvSpPr/>
          <p:nvPr/>
        </p:nvSpPr>
        <p:spPr>
          <a:xfrm>
            <a:off x="514643" y="4668536"/>
            <a:ext cx="537972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Учитель провел объяснение новой темы, а учителем-дефектологом была оказана помощь детям, испытывающим трудности с освоением алгоритмов работы с математическими действиями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64B4A71-9352-45CA-BB4A-38C974E71739}"/>
              </a:ext>
            </a:extLst>
          </p:cNvPr>
          <p:cNvSpPr/>
          <p:nvPr/>
        </p:nvSpPr>
        <p:spPr>
          <a:xfrm>
            <a:off x="1923905" y="1060790"/>
            <a:ext cx="4324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 проводила работу над текстом, а дефектолог помогала детям с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дисграфией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правильно писать слова, используя специальные упражнения и техники.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9BBFF0-8AB5-4084-B5AE-F7F837F13E19}"/>
              </a:ext>
            </a:extLst>
          </p:cNvPr>
          <p:cNvSpPr/>
          <p:nvPr/>
        </p:nvSpPr>
        <p:spPr>
          <a:xfrm>
            <a:off x="916158" y="3768764"/>
            <a:ext cx="45766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 математики, по теме «Умножение как действие с числами». </a:t>
            </a:r>
          </a:p>
        </p:txBody>
      </p:sp>
    </p:spTree>
    <p:extLst>
      <p:ext uri="{BB962C8B-B14F-4D97-AF65-F5344CB8AC3E}">
        <p14:creationId xmlns:p14="http://schemas.microsoft.com/office/powerpoint/2010/main" val="3427483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50E4C0-DBBF-4047-AB94-2C5212FFF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987" y="2310619"/>
            <a:ext cx="2848248" cy="21361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82ED83-B811-44F0-A253-88CED1032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7628" y="121800"/>
            <a:ext cx="2810023" cy="21075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A52DE6-ABD9-4109-ADB2-77BE348EFB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7637"/>
          <a:stretch/>
        </p:blipFill>
        <p:spPr>
          <a:xfrm>
            <a:off x="8567225" y="112542"/>
            <a:ext cx="3522785" cy="38686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21ACCD2-3022-49EA-83F2-40BB04BE30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9184" y="4116093"/>
            <a:ext cx="3497119" cy="26201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97C098-F532-4602-BF55-0019DF8CF1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2624" y="4581742"/>
            <a:ext cx="2872611" cy="215445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8EE5A0-A467-4245-8B9C-212DCCF89A0A}"/>
              </a:ext>
            </a:extLst>
          </p:cNvPr>
          <p:cNvSpPr/>
          <p:nvPr/>
        </p:nvSpPr>
        <p:spPr>
          <a:xfrm>
            <a:off x="1669366" y="359758"/>
            <a:ext cx="41265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Бинарный урок окружающего мира по теме «Корни и стебли растений»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791E035-8D2A-4C15-86CD-BC5AC979EDA0}"/>
              </a:ext>
            </a:extLst>
          </p:cNvPr>
          <p:cNvSpPr/>
          <p:nvPr/>
        </p:nvSpPr>
        <p:spPr>
          <a:xfrm>
            <a:off x="1770186" y="2994096"/>
            <a:ext cx="38224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Учитель рассказывала детям о растениях, их частях, процессе роста и развития, а дефектолог помогала детям с более глубоким усвоением материала, используя индивидуальные подходы и адаптированные задания. </a:t>
            </a: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4F97930B-B29A-422F-AD8B-BB03E19C1E75}"/>
              </a:ext>
            </a:extLst>
          </p:cNvPr>
          <p:cNvSpPr/>
          <p:nvPr/>
        </p:nvSpPr>
        <p:spPr>
          <a:xfrm>
            <a:off x="3400259" y="2046849"/>
            <a:ext cx="465195" cy="758158"/>
          </a:xfrm>
          <a:prstGeom prst="down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903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C7B9A2-8F61-435C-B586-F730D1B5F0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179" t="7795" r="3128" b="7898"/>
          <a:stretch/>
        </p:blipFill>
        <p:spPr>
          <a:xfrm rot="5400000">
            <a:off x="4998513" y="5180049"/>
            <a:ext cx="1859600" cy="131097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8" name="AutoShape 4" descr="blob:https://web.whatsapp.com/7b8abb91-9ec6-4f2e-9d7c-e1266775ae4c">
            <a:extLst>
              <a:ext uri="{FF2B5EF4-FFF2-40B4-BE49-F238E27FC236}">
                <a16:creationId xmlns:a16="http://schemas.microsoft.com/office/drawing/2014/main" id="{76EB021F-43CD-4A0D-BF9B-ABDB76C178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5D4191-433F-448A-A4C0-0C4D5EBB45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536" t="8391" r="4129" b="3836"/>
          <a:stretch/>
        </p:blipFill>
        <p:spPr>
          <a:xfrm rot="10800000">
            <a:off x="6681179" y="4914404"/>
            <a:ext cx="2664896" cy="18595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E22DABB-1ECE-4AD0-A8D5-EF11492C2D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8400" y="83997"/>
            <a:ext cx="3076306" cy="23072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44D400-6726-4FA7-B330-37534895DA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6775" b="5083"/>
          <a:stretch/>
        </p:blipFill>
        <p:spPr>
          <a:xfrm>
            <a:off x="9474656" y="3706662"/>
            <a:ext cx="2610019" cy="30673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FA242F-9E14-4223-A79D-E46BCA4CCD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1062" y="2475224"/>
            <a:ext cx="3128684" cy="23465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FF55224-0836-46BC-BC10-49BFD56C6C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52666" y="83997"/>
            <a:ext cx="2654000" cy="3538667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64D5CA6-B175-48E3-81A0-1774391CE3AB}"/>
              </a:ext>
            </a:extLst>
          </p:cNvPr>
          <p:cNvSpPr/>
          <p:nvPr/>
        </p:nvSpPr>
        <p:spPr>
          <a:xfrm>
            <a:off x="1322363" y="296946"/>
            <a:ext cx="48620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Бинарное внеклассное занятие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элементами проектной деятельности было проведено нами в преддверии Дня Великой Победы. На нем дети учились изготавливать броши - георгиевские ленты.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C071AB2-D17F-4EB1-AAA2-815CE62F3B1A}"/>
              </a:ext>
            </a:extLst>
          </p:cNvPr>
          <p:cNvSpPr/>
          <p:nvPr/>
        </p:nvSpPr>
        <p:spPr>
          <a:xfrm>
            <a:off x="621175" y="5161448"/>
            <a:ext cx="4457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Затем наша работа продолжилась, мы организовали работу в данном направлении в качестве проекта, который вышел на конкурс и занял 3 место.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02AE186-2261-4BA5-81FD-81E6A1979B79}"/>
              </a:ext>
            </a:extLst>
          </p:cNvPr>
          <p:cNvSpPr/>
          <p:nvPr/>
        </p:nvSpPr>
        <p:spPr>
          <a:xfrm>
            <a:off x="1526905" y="2893372"/>
            <a:ext cx="40054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Мы стремились не только передать практические навыки, улучшить моторику, но и заложить патриотизм и бережное отношение к памяти о героях. </a:t>
            </a: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70E2C272-A9C2-45D2-9D04-775D076954B4}"/>
              </a:ext>
            </a:extLst>
          </p:cNvPr>
          <p:cNvSpPr/>
          <p:nvPr/>
        </p:nvSpPr>
        <p:spPr>
          <a:xfrm>
            <a:off x="3304947" y="2235938"/>
            <a:ext cx="422030" cy="508132"/>
          </a:xfrm>
          <a:prstGeom prst="downArrow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C226B091-D6EF-4A39-9D9F-CCAFD3C9A244}"/>
              </a:ext>
            </a:extLst>
          </p:cNvPr>
          <p:cNvSpPr/>
          <p:nvPr/>
        </p:nvSpPr>
        <p:spPr>
          <a:xfrm>
            <a:off x="3194354" y="4518379"/>
            <a:ext cx="422030" cy="508132"/>
          </a:xfrm>
          <a:prstGeom prst="downArrow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56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08FA5E-90B4-43A1-B3C3-84C30AB8E11B}"/>
              </a:ext>
            </a:extLst>
          </p:cNvPr>
          <p:cNvSpPr/>
          <p:nvPr/>
        </p:nvSpPr>
        <p:spPr>
          <a:xfrm>
            <a:off x="4333563" y="80872"/>
            <a:ext cx="6808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эффективности бинарного урока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E477729-5714-4025-972F-5284A619B79E}"/>
              </a:ext>
            </a:extLst>
          </p:cNvPr>
          <p:cNvSpPr/>
          <p:nvPr/>
        </p:nvSpPr>
        <p:spPr>
          <a:xfrm>
            <a:off x="2468587" y="136980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Академическая успеваемость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Развитие социальных навыков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Эмоциональное благополучие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Мотивация к обучению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Обратная связь от учеников и родителей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A74B21F-4765-4BE0-BDB9-1827E9D08879}"/>
              </a:ext>
            </a:extLst>
          </p:cNvPr>
          <p:cNvSpPr/>
          <p:nvPr/>
        </p:nvSpPr>
        <p:spPr>
          <a:xfrm>
            <a:off x="2315157" y="3678128"/>
            <a:ext cx="75616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Преимущества бинарного урока</a:t>
            </a:r>
            <a:endParaRPr lang="ru-RU" sz="3600" b="1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4B5ABDF-CDF8-4BC8-8B95-6CE682481A3A}"/>
              </a:ext>
            </a:extLst>
          </p:cNvPr>
          <p:cNvSpPr/>
          <p:nvPr/>
        </p:nvSpPr>
        <p:spPr>
          <a:xfrm>
            <a:off x="3515165" y="4607302"/>
            <a:ext cx="69511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Индивидуальный подход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Комплексная поддержка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Оптимизация образовательного процесса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рост педагогов</a:t>
            </a:r>
          </a:p>
        </p:txBody>
      </p:sp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586F2A0B-363D-4D73-B874-523BC6F42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588" y="1346760"/>
            <a:ext cx="2949526" cy="221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Picture background">
            <a:extLst>
              <a:ext uri="{FF2B5EF4-FFF2-40B4-BE49-F238E27FC236}">
                <a16:creationId xmlns:a16="http://schemas.microsoft.com/office/drawing/2014/main" id="{11A74287-9156-4BD3-8A38-173AC739A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68" y="4552644"/>
            <a:ext cx="2949526" cy="196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401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8ADD518-06A1-407D-9955-68CB3548915C}"/>
              </a:ext>
            </a:extLst>
          </p:cNvPr>
          <p:cNvSpPr/>
          <p:nvPr/>
        </p:nvSpPr>
        <p:spPr>
          <a:xfrm>
            <a:off x="4333563" y="80872"/>
            <a:ext cx="6808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 к успеху</a:t>
            </a: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C0D49C91-7B8C-45EF-B59A-57606F1B8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7269">
            <a:off x="6400245" y="2265258"/>
            <a:ext cx="4509191" cy="170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52C32-198F-42CA-89C4-44167E313DFA}"/>
              </a:ext>
            </a:extLst>
          </p:cNvPr>
          <p:cNvSpPr/>
          <p:nvPr/>
        </p:nvSpPr>
        <p:spPr>
          <a:xfrm>
            <a:off x="2319690" y="235659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Тщательное планирование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Четкая координация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Гибкость и адаптивность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Положительная атмосфера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BA2B9B-B334-441E-A21E-E2F752BF37D8}"/>
              </a:ext>
            </a:extLst>
          </p:cNvPr>
          <p:cNvSpPr/>
          <p:nvPr/>
        </p:nvSpPr>
        <p:spPr>
          <a:xfrm>
            <a:off x="814446" y="4115114"/>
            <a:ext cx="76012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Эффективность напрямую зависит от готовности педагогов к сотрудничеству и отлаженности механизма взаимодействия. </a:t>
            </a:r>
            <a:endParaRPr lang="ru-RU" sz="2400" b="1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329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411C7-DD6F-4480-BE51-098999A64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658BC-AFE6-4C55-B1B0-67D71570F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7342D87-9C8D-42C7-B16B-E49F514A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2F933E6-4A0A-4351-A26F-26AE90E1A2B6}"/>
              </a:ext>
            </a:extLst>
          </p:cNvPr>
          <p:cNvSpPr/>
          <p:nvPr/>
        </p:nvSpPr>
        <p:spPr>
          <a:xfrm>
            <a:off x="2836985" y="205581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Недостаточное планирование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Дублирование функций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Игнорирование мнения друг друга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Перегрузка детей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2003ACE-8656-4A32-84A1-27E7C2E32EA1}"/>
              </a:ext>
            </a:extLst>
          </p:cNvPr>
          <p:cNvSpPr/>
          <p:nvPr/>
        </p:nvSpPr>
        <p:spPr>
          <a:xfrm>
            <a:off x="3048000" y="59641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Типичные ошибки при проведении бинарных уроков и способы их избежать: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FF0415-E162-4406-B68B-7CA052DE323C}"/>
              </a:ext>
            </a:extLst>
          </p:cNvPr>
          <p:cNvSpPr/>
          <p:nvPr/>
        </p:nvSpPr>
        <p:spPr>
          <a:xfrm>
            <a:off x="894471" y="4294842"/>
            <a:ext cx="96832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Бинарный урок </a:t>
            </a:r>
            <a:r>
              <a:rPr lang="ru-RU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это мощный инструмент, позволяющий создать эффективную и инклюзивную образовательную среду, где каждый ребенок, независимо от своих особенностей, имеет возможность раскрыть свой потенциал и достичь успеха.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98632556-C5F6-44CA-ADEA-C1464757C3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2"/>
          <a:stretch/>
        </p:blipFill>
        <p:spPr bwMode="auto">
          <a:xfrm>
            <a:off x="8286308" y="2061249"/>
            <a:ext cx="3123762" cy="210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6656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384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Александровна Борисова Кира</dc:creator>
  <cp:lastModifiedBy>Александровна Борисова Кира</cp:lastModifiedBy>
  <cp:revision>12</cp:revision>
  <dcterms:created xsi:type="dcterms:W3CDTF">2025-09-26T13:27:57Z</dcterms:created>
  <dcterms:modified xsi:type="dcterms:W3CDTF">2025-09-26T15:56:46Z</dcterms:modified>
</cp:coreProperties>
</file>