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58" r:id="rId4"/>
    <p:sldId id="262" r:id="rId5"/>
    <p:sldId id="259" r:id="rId6"/>
    <p:sldId id="261" r:id="rId7"/>
    <p:sldId id="264" r:id="rId8"/>
    <p:sldId id="274" r:id="rId9"/>
    <p:sldId id="260" r:id="rId10"/>
    <p:sldId id="275" r:id="rId11"/>
    <p:sldId id="266" r:id="rId12"/>
    <p:sldId id="268" r:id="rId13"/>
    <p:sldId id="267" r:id="rId14"/>
    <p:sldId id="265" r:id="rId15"/>
    <p:sldId id="263" r:id="rId16"/>
    <p:sldId id="269" r:id="rId17"/>
    <p:sldId id="270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DF718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30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mg-fotki.yandex.ru/get/6506/36014149.d5/0_750a8_551f2e55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994567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857232"/>
            <a:ext cx="74295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Городской оздоровительный лагерь                   с дневным пребыванием детей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«Кладезь мудрости»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МБОУ СОШ № 21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 тематической сменой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«Экспедиция «По следам  загадочных Хранителей»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Маришка\Desktop\Символ лагеря МБОУ СОШ 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000480"/>
            <a:ext cx="2857520" cy="2857520"/>
          </a:xfrm>
          <a:prstGeom prst="rect">
            <a:avLst/>
          </a:prstGeom>
          <a:noFill/>
        </p:spPr>
      </p:pic>
      <p:pic>
        <p:nvPicPr>
          <p:cNvPr id="34820" name="Picture 4" descr="http://pre01.deviantart.net/6f52/th/pre/i/2012/151/6/6/compass_rose_tattoo_design_by_yamcr-d51scq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794"/>
            <a:ext cx="2214546" cy="2214546"/>
          </a:xfrm>
          <a:prstGeom prst="rect">
            <a:avLst/>
          </a:prstGeom>
          <a:noFill/>
        </p:spPr>
      </p:pic>
      <p:pic>
        <p:nvPicPr>
          <p:cNvPr id="34828" name="Picture 12" descr="http://i1118.photobucket.com/albums/k616/queen_cookbooks/EASTER/Tree%20Fish%20Feather%20St%20Pat%20day/e6de25d6_zpsqhtizzc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4"/>
            <a:ext cx="3236260" cy="3214686"/>
          </a:xfrm>
          <a:prstGeom prst="rect">
            <a:avLst/>
          </a:prstGeom>
          <a:noFill/>
        </p:spPr>
      </p:pic>
      <p:pic>
        <p:nvPicPr>
          <p:cNvPr id="10" name="Picture 12" descr="http://i1118.photobucket.com/albums/k616/queen_cookbooks/EASTER/Tree%20Fish%20Feather%20St%20Pat%20day/e6de25d6_zpsqhtizzc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7740" y="3643314"/>
            <a:ext cx="3236260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reeppt.ru/Prew2/ValentinkaSlaid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571"/>
          </a:xfrm>
          <a:prstGeom prst="rect">
            <a:avLst/>
          </a:prstGeom>
          <a:noFill/>
        </p:spPr>
      </p:pic>
      <p:pic>
        <p:nvPicPr>
          <p:cNvPr id="6" name="Picture 2" descr="C:\Users\DM\Desktop\03-07-2017_12-26-20\DSC09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428868"/>
            <a:ext cx="2926053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DM\Desktop\гол2\отчеты ГОЛ\DSC09114.JPG"/>
          <p:cNvPicPr>
            <a:picLocks noChangeAspect="1" noChangeArrowheads="1"/>
          </p:cNvPicPr>
          <p:nvPr/>
        </p:nvPicPr>
        <p:blipFill>
          <a:blip r:embed="rId4" cstate="print"/>
          <a:srcRect t="2349" r="27465"/>
          <a:stretch>
            <a:fillRect/>
          </a:stretch>
        </p:blipFill>
        <p:spPr bwMode="auto">
          <a:xfrm>
            <a:off x="285720" y="1428736"/>
            <a:ext cx="2952328" cy="22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092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500042"/>
            <a:ext cx="3974917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093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4214818"/>
            <a:ext cx="435958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09074.JPG"/>
          <p:cNvPicPr>
            <a:picLocks noChangeAspect="1"/>
          </p:cNvPicPr>
          <p:nvPr/>
        </p:nvPicPr>
        <p:blipFill>
          <a:blip r:embed="rId7" cstate="print"/>
          <a:srcRect l="6906" t="2460" r="21400"/>
          <a:stretch>
            <a:fillRect/>
          </a:stretch>
        </p:blipFill>
        <p:spPr>
          <a:xfrm>
            <a:off x="5076056" y="3501008"/>
            <a:ext cx="3737460" cy="285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14414" y="571480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к пожарным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Пожарный поезд ОАО РЖД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29698" name="Picture 2" descr="https://pp.userapi.com/c836232/v836232897/3e41f/1NQz89Key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762532" cy="3571900"/>
          </a:xfrm>
          <a:prstGeom prst="rect">
            <a:avLst/>
          </a:prstGeom>
          <a:noFill/>
        </p:spPr>
      </p:pic>
      <p:pic>
        <p:nvPicPr>
          <p:cNvPr id="29699" name="Picture 3" descr="D:\Мои рисунки\2016-2017\ГОЛ 2017\фото фестиваль\20170620_112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6190"/>
            <a:ext cx="2857520" cy="2143140"/>
          </a:xfrm>
          <a:prstGeom prst="rect">
            <a:avLst/>
          </a:prstGeom>
          <a:noFill/>
        </p:spPr>
      </p:pic>
      <p:pic>
        <p:nvPicPr>
          <p:cNvPr id="29700" name="Picture 4" descr="D:\Мои рисунки\2016-2017\ГОЛ 2017\фото фестиваль\20170620_112943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28604"/>
            <a:ext cx="3876593" cy="2907445"/>
          </a:xfrm>
          <a:prstGeom prst="rect">
            <a:avLst/>
          </a:prstGeom>
          <a:noFill/>
        </p:spPr>
      </p:pic>
      <p:pic>
        <p:nvPicPr>
          <p:cNvPr id="29701" name="Picture 5" descr="D:\Мои рисунки\2016-2017\ГОЛ 2017\фото фестиваль\20170620_1155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810396" y="3690934"/>
            <a:ext cx="2666976" cy="2000232"/>
          </a:xfrm>
          <a:prstGeom prst="rect">
            <a:avLst/>
          </a:prstGeom>
          <a:noFill/>
        </p:spPr>
      </p:pic>
      <p:pic>
        <p:nvPicPr>
          <p:cNvPr id="9217" name="Picture 1" descr="D:\Мои рисунки\2016-2017\ГОЛ 2017\фото фестиваль\20170620_1135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777384" y="3723682"/>
            <a:ext cx="2928959" cy="2196719"/>
          </a:xfrm>
          <a:prstGeom prst="rect">
            <a:avLst/>
          </a:prstGeom>
          <a:noFill/>
        </p:spPr>
      </p:pic>
      <p:pic>
        <p:nvPicPr>
          <p:cNvPr id="9218" name="Picture 2" descr="D:\Мои рисунки\2016-2017\ГОЛ 2017\фото фестиваль\20170620_1131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002743" y="4212439"/>
            <a:ext cx="2838488" cy="21288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072206"/>
            <a:ext cx="3174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Фестиваль творчества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«Кола. Школа. Лето. Драйв»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27649" name="Picture 1" descr="D:\Мои рисунки\2016-2017\ГОЛ 2017\20170616_120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3810027" cy="2857520"/>
          </a:xfrm>
          <a:prstGeom prst="rect">
            <a:avLst/>
          </a:prstGeom>
          <a:noFill/>
        </p:spPr>
      </p:pic>
      <p:pic>
        <p:nvPicPr>
          <p:cNvPr id="7170" name="Picture 2" descr="https://pp.userapi.com/c837331/v837331986/50398/nLTl6D7u52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57628"/>
            <a:ext cx="4436563" cy="2495567"/>
          </a:xfrm>
          <a:prstGeom prst="rect">
            <a:avLst/>
          </a:prstGeom>
          <a:noFill/>
        </p:spPr>
      </p:pic>
      <p:pic>
        <p:nvPicPr>
          <p:cNvPr id="7171" name="Picture 3" descr="D:\Мои рисунки\2016-2017\ГОЛ 2017\Площадка\20170603_115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71480"/>
            <a:ext cx="4445031" cy="2500330"/>
          </a:xfrm>
          <a:prstGeom prst="rect">
            <a:avLst/>
          </a:prstGeom>
          <a:noFill/>
        </p:spPr>
      </p:pic>
      <p:pic>
        <p:nvPicPr>
          <p:cNvPr id="7172" name="Picture 4" descr="D:\Мои рисунки\2016-2017\ГОЛ 2017\20170606_132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500438"/>
            <a:ext cx="3900406" cy="29253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43042" y="6286520"/>
            <a:ext cx="209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Утренняя зарядка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3357562"/>
            <a:ext cx="2569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Посещение бассейна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8194" name="Picture 2" descr="https://pp.userapi.com/c637431/v637431897/556da/9F3JIobgT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3767681" cy="2825761"/>
          </a:xfrm>
          <a:prstGeom prst="rect">
            <a:avLst/>
          </a:prstGeom>
          <a:noFill/>
        </p:spPr>
      </p:pic>
      <p:pic>
        <p:nvPicPr>
          <p:cNvPr id="8198" name="Picture 6" descr="https://pp.userapi.com/c637431/v637431897/556ee/OVufRCJ9ns0.jpg"/>
          <p:cNvPicPr>
            <a:picLocks noChangeAspect="1" noChangeArrowheads="1"/>
          </p:cNvPicPr>
          <p:nvPr/>
        </p:nvPicPr>
        <p:blipFill>
          <a:blip r:embed="rId4" cstate="print"/>
          <a:srcRect l="15497" t="2296"/>
          <a:stretch>
            <a:fillRect/>
          </a:stretch>
        </p:blipFill>
        <p:spPr bwMode="auto">
          <a:xfrm>
            <a:off x="5429256" y="571480"/>
            <a:ext cx="3505742" cy="3040075"/>
          </a:xfrm>
          <a:prstGeom prst="rect">
            <a:avLst/>
          </a:prstGeom>
          <a:noFill/>
        </p:spPr>
      </p:pic>
      <p:pic>
        <p:nvPicPr>
          <p:cNvPr id="8200" name="Picture 8" descr="https://pp.userapi.com/c637431/v637431897/556f8/2aqhNQhV1U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500042"/>
            <a:ext cx="1951832" cy="26024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86182" y="6072206"/>
            <a:ext cx="308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Фестиваль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Точь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в-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точь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3" name="Picture 11" descr="D:\Мои рисунки\2016-2017\ГОЛ 2017\DSC057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9859" y="3357562"/>
            <a:ext cx="3524141" cy="2643106"/>
          </a:xfrm>
          <a:prstGeom prst="rect">
            <a:avLst/>
          </a:prstGeom>
          <a:noFill/>
        </p:spPr>
      </p:pic>
      <p:pic>
        <p:nvPicPr>
          <p:cNvPr id="8204" name="Picture 12" descr="D:\Мои рисунки\2016-2017\ГОЛ 2017\DSC057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214818"/>
            <a:ext cx="3357586" cy="2518190"/>
          </a:xfrm>
          <a:prstGeom prst="rect">
            <a:avLst/>
          </a:prstGeom>
          <a:noFill/>
        </p:spPr>
      </p:pic>
      <p:pic>
        <p:nvPicPr>
          <p:cNvPr id="12" name="Picture 4" descr="https://pp.userapi.com/c637431/v637431897/556e4/PX5n89pfn7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3071810"/>
            <a:ext cx="3214710" cy="2411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10241" name="Picture 1" descr="D:\Мои рисунки\2016-2017\ГОЛ 2017\безопасное колесо\IMG_20170616_102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3357554" cy="2518166"/>
          </a:xfrm>
          <a:prstGeom prst="rect">
            <a:avLst/>
          </a:prstGeom>
          <a:noFill/>
        </p:spPr>
      </p:pic>
      <p:pic>
        <p:nvPicPr>
          <p:cNvPr id="10242" name="Picture 2" descr="D:\Мои рисунки\2016-2017\ГОЛ 2017\безопасное колесо\IMG_20170616_101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429000"/>
            <a:ext cx="4143404" cy="3107554"/>
          </a:xfrm>
          <a:prstGeom prst="rect">
            <a:avLst/>
          </a:prstGeom>
          <a:noFill/>
        </p:spPr>
      </p:pic>
      <p:pic>
        <p:nvPicPr>
          <p:cNvPr id="10243" name="Picture 3" descr="D:\Мои рисунки\2016-2017\ГОЛ 2017\безопасное колесо\IMG_20170616_102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214422"/>
            <a:ext cx="1982405" cy="2643206"/>
          </a:xfrm>
          <a:prstGeom prst="rect">
            <a:avLst/>
          </a:prstGeom>
          <a:noFill/>
        </p:spPr>
      </p:pic>
      <p:pic>
        <p:nvPicPr>
          <p:cNvPr id="10245" name="Picture 5" descr="D:\Мои рисунки\2016-2017\ГОЛ 2017\безопасное колесо\20170616_1017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369724" y="1131078"/>
            <a:ext cx="2762269" cy="2071702"/>
          </a:xfrm>
          <a:prstGeom prst="rect">
            <a:avLst/>
          </a:prstGeom>
          <a:noFill/>
        </p:spPr>
      </p:pic>
      <p:pic>
        <p:nvPicPr>
          <p:cNvPr id="10246" name="Picture 6" descr="D:\Мои рисунки\2016-2017\ГОЛ 2017\безопасное колесо\IMG_20170616_102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3786190"/>
            <a:ext cx="3500462" cy="26253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86116" y="285728"/>
            <a:ext cx="41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Соревнование  «Безопасное лето»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D:\Мои рисунки\2016-2017\ГОЛ 2017\безопасное колесо\20170616_1034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8539" y="642918"/>
            <a:ext cx="2095461" cy="1571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6146" name="Picture 2" descr="https://pp.userapi.com/c837725/v837725897/43b5f/orWLcf1e7-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79" cy="3214710"/>
          </a:xfrm>
          <a:prstGeom prst="rect">
            <a:avLst/>
          </a:prstGeom>
          <a:noFill/>
        </p:spPr>
      </p:pic>
      <p:pic>
        <p:nvPicPr>
          <p:cNvPr id="6148" name="Picture 4" descr="https://pp.userapi.com/c837725/v837725897/43b55/AQT8MGysjQ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28604"/>
            <a:ext cx="3471285" cy="2603464"/>
          </a:xfrm>
          <a:prstGeom prst="rect">
            <a:avLst/>
          </a:prstGeom>
          <a:noFill/>
        </p:spPr>
      </p:pic>
      <p:pic>
        <p:nvPicPr>
          <p:cNvPr id="7" name="Picture 1" descr="D:\Мои рисунки\2016-2017\ГОЛ 2017\с телефона\IMG_20170621_104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57628"/>
            <a:ext cx="3548002" cy="2661002"/>
          </a:xfrm>
          <a:prstGeom prst="rect">
            <a:avLst/>
          </a:prstGeom>
          <a:noFill/>
        </p:spPr>
      </p:pic>
      <p:pic>
        <p:nvPicPr>
          <p:cNvPr id="14337" name="Picture 1" descr="D:\Мои рисунки\2016-2017\ГОЛ 2017\Площадка\20170608_1217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571876"/>
            <a:ext cx="4622724" cy="260028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86269" y="3000372"/>
            <a:ext cx="435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Соревнование по стрельбе «Вижу цель»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1538" y="3500438"/>
            <a:ext cx="241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Футбольные баталии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0694" y="6215082"/>
            <a:ext cx="327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Соревнования по пионерболу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728" y="6488668"/>
            <a:ext cx="116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Волейбол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6145" name="Picture 1" descr="D:\Мои рисунки\2016-2017\открытие шахматного клуба\SAM_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191029" cy="3143272"/>
          </a:xfrm>
          <a:prstGeom prst="rect">
            <a:avLst/>
          </a:prstGeom>
          <a:noFill/>
        </p:spPr>
      </p:pic>
      <p:pic>
        <p:nvPicPr>
          <p:cNvPr id="6146" name="Picture 2" descr="D:\Мои рисунки\2016-2017\открытие шахматного клуба\SAM_0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786214" cy="2839660"/>
          </a:xfrm>
          <a:prstGeom prst="rect">
            <a:avLst/>
          </a:prstGeom>
          <a:noFill/>
        </p:spPr>
      </p:pic>
      <p:pic>
        <p:nvPicPr>
          <p:cNvPr id="6148" name="Picture 4" descr="D:\Мои рисунки\2016-2017\ГОЛ 2017\с телефона\IMG_20170619_144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2"/>
            <a:ext cx="4381445" cy="3286084"/>
          </a:xfrm>
          <a:prstGeom prst="rect">
            <a:avLst/>
          </a:prstGeom>
          <a:noFill/>
        </p:spPr>
      </p:pic>
      <p:pic>
        <p:nvPicPr>
          <p:cNvPr id="6150" name="Picture 6" descr="D:\Мои рисунки\2015-2016\ГОЛ 2016\с телефона\IMG_20160621_144313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5000628" y="571480"/>
            <a:ext cx="3809995" cy="28574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43372" y="214290"/>
            <a:ext cx="185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кружков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285728"/>
            <a:ext cx="310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Шахматно-шашечный клуб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3702" y="214290"/>
            <a:ext cx="157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Кружок ДПИ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5" name="Picture 5" descr="D:\Мои рисунки\2016-2017\ГОЛ 2017\с телефона\Фото0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0"/>
            <a:ext cx="2678924" cy="3571900"/>
          </a:xfrm>
          <a:prstGeom prst="rect">
            <a:avLst/>
          </a:prstGeom>
          <a:noFill/>
        </p:spPr>
      </p:pic>
      <p:pic>
        <p:nvPicPr>
          <p:cNvPr id="5122" name="Picture 2" descr="D:\Мои рисунки\2016-2017\ГОЛ 2017\с телефона\Фото0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6124"/>
            <a:ext cx="4384154" cy="3288116"/>
          </a:xfrm>
          <a:prstGeom prst="rect">
            <a:avLst/>
          </a:prstGeom>
          <a:noFill/>
        </p:spPr>
      </p:pic>
      <p:pic>
        <p:nvPicPr>
          <p:cNvPr id="5123" name="Picture 3" descr="D:\Мои рисунки\2016-2017\ГОЛ 2017\с телефона\Фото09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04"/>
            <a:ext cx="4476781" cy="335758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2844" y="4214818"/>
            <a:ext cx="1738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кружка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ДПИ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D:\Мои рисунки\2016-2017\ГОЛ 2017\20170619_1427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381108" y="3905248"/>
            <a:ext cx="3238477" cy="2428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22530" name="Picture 2" descr="C:\Users\Маришка\Desktop\ГОЛ2017\Новая папка\20170607_112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785926"/>
            <a:ext cx="4590973" cy="3443230"/>
          </a:xfrm>
          <a:prstGeom prst="rect">
            <a:avLst/>
          </a:prstGeom>
          <a:noFill/>
        </p:spPr>
      </p:pic>
      <p:pic>
        <p:nvPicPr>
          <p:cNvPr id="2049" name="Picture 1" descr="D:\Мои рисунки\2016-2017\ГОЛ 2017\ЗГ фото\DSC09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814" y="285728"/>
            <a:ext cx="3310490" cy="1858948"/>
          </a:xfrm>
          <a:prstGeom prst="rect">
            <a:avLst/>
          </a:prstGeom>
          <a:noFill/>
        </p:spPr>
      </p:pic>
      <p:pic>
        <p:nvPicPr>
          <p:cNvPr id="2050" name="Picture 2" descr="D:\Мои рисунки\2016-2017\ГОЛ 2017\с телефона\IMG_20160607_150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957" y="214290"/>
            <a:ext cx="2857519" cy="2143140"/>
          </a:xfrm>
          <a:prstGeom prst="rect">
            <a:avLst/>
          </a:prstGeom>
          <a:noFill/>
        </p:spPr>
      </p:pic>
      <p:pic>
        <p:nvPicPr>
          <p:cNvPr id="2051" name="Picture 3" descr="D:\Мои рисунки\2015-2016\ГОЛ 2016\фото отряда\IMG_1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786190"/>
            <a:ext cx="3071802" cy="23038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14744" y="642918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Наш лагерь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выезде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2357430"/>
            <a:ext cx="2512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митинге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22 июня 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памяти и скорби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2571744"/>
            <a:ext cx="2370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бильярдном клубе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«8-ка»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0430" y="5357826"/>
            <a:ext cx="2356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ЦДТ на открытии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лагерей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6000768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конноспортивной секции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«Добрая лошадка»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Мои рисунки\2016-2017\ГОЛ 2017\20170621_1243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357694"/>
            <a:ext cx="2786050" cy="20895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660232" y="6488668"/>
            <a:ext cx="215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дороге из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edsovet.su/_ld/458/86375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 bwMode="auto">
          <a:xfrm>
            <a:off x="285720" y="214290"/>
            <a:ext cx="5286412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14290"/>
            <a:ext cx="3143240" cy="23574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D:\Мои рисунки\2016-2017\ГОЛ 2017\с телефона\IMG_20170620_1609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643182"/>
            <a:ext cx="5333952" cy="40004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14348" y="4643446"/>
            <a:ext cx="2185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Уголок лагеря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 t="36710"/>
          <a:stretch>
            <a:fillRect/>
          </a:stretch>
        </p:blipFill>
        <p:spPr bwMode="auto">
          <a:xfrm>
            <a:off x="357158" y="214290"/>
            <a:ext cx="4857784" cy="230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t="19913"/>
          <a:stretch>
            <a:fillRect/>
          </a:stretch>
        </p:blipFill>
        <p:spPr bwMode="auto">
          <a:xfrm>
            <a:off x="4386629" y="1714488"/>
            <a:ext cx="475737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643570" y="714356"/>
            <a:ext cx="300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Отрядный уголок 2 отряда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2857496"/>
            <a:ext cx="300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Отрядный уголок 3 отряда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xXf7jmKMUvY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714752"/>
            <a:ext cx="4857752" cy="2732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2132" y="5500702"/>
            <a:ext cx="300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Отрядный уголок 1 отряда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D:\Мои рисунки\2016-2017\ГОЛ 2017\с телефона\IMG_20170623_1328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3643314"/>
            <a:ext cx="2404994" cy="1803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4098" name="Picture 2" descr="C:\Users\Маришка\Desktop\ГОЛ2017\Новая папка\20170606_16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191029" cy="31432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6314" y="214290"/>
            <a:ext cx="3748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Литературный фейерверк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 царстве славного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Салтана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D:\Мои рисунки\2016-2017\ГОЛ 2017\20170606_161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286256"/>
            <a:ext cx="3143272" cy="2357454"/>
          </a:xfrm>
          <a:prstGeom prst="rect">
            <a:avLst/>
          </a:prstGeom>
          <a:noFill/>
        </p:spPr>
      </p:pic>
      <p:pic>
        <p:nvPicPr>
          <p:cNvPr id="15362" name="Picture 2" descr="D:\Мои рисунки\2016-2017\ГОЛ 2017\20170606_160217.jpg"/>
          <p:cNvPicPr>
            <a:picLocks noChangeAspect="1" noChangeArrowheads="1"/>
          </p:cNvPicPr>
          <p:nvPr/>
        </p:nvPicPr>
        <p:blipFill>
          <a:blip r:embed="rId5" cstate="print"/>
          <a:srcRect t="1286" r="13005"/>
          <a:stretch>
            <a:fillRect/>
          </a:stretch>
        </p:blipFill>
        <p:spPr bwMode="auto">
          <a:xfrm>
            <a:off x="357158" y="3714751"/>
            <a:ext cx="3643338" cy="3100591"/>
          </a:xfrm>
          <a:prstGeom prst="rect">
            <a:avLst/>
          </a:prstGeom>
          <a:noFill/>
        </p:spPr>
      </p:pic>
      <p:pic>
        <p:nvPicPr>
          <p:cNvPr id="9" name="Picture 3" descr="C:\Users\Маришка\Desktop\ГОЛ2017\Новая папка\20170606_161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000108"/>
            <a:ext cx="4686224" cy="3514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1026" name="Picture 2" descr="D:\Мои рисунки\2016-2017\ГОЛ 2017\20170608_112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067227" cy="3800420"/>
          </a:xfrm>
          <a:prstGeom prst="rect">
            <a:avLst/>
          </a:prstGeom>
          <a:noFill/>
        </p:spPr>
      </p:pic>
      <p:pic>
        <p:nvPicPr>
          <p:cNvPr id="1027" name="Picture 3" descr="D:\Мои рисунки\2016-2017\ГОЛ 2017\Площадка\20170608_102522.jpg"/>
          <p:cNvPicPr>
            <a:picLocks noChangeAspect="1" noChangeArrowheads="1"/>
          </p:cNvPicPr>
          <p:nvPr/>
        </p:nvPicPr>
        <p:blipFill>
          <a:blip r:embed="rId4" cstate="print"/>
          <a:srcRect l="17046"/>
          <a:stretch>
            <a:fillRect/>
          </a:stretch>
        </p:blipFill>
        <p:spPr bwMode="auto">
          <a:xfrm>
            <a:off x="357158" y="4143380"/>
            <a:ext cx="3714776" cy="2518952"/>
          </a:xfrm>
          <a:prstGeom prst="rect">
            <a:avLst/>
          </a:prstGeom>
          <a:noFill/>
        </p:spPr>
      </p:pic>
      <p:pic>
        <p:nvPicPr>
          <p:cNvPr id="1029" name="Picture 5" descr="https://pp.userapi.com/c837725/v837725897/43b16/NcxQaiXo6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0438"/>
            <a:ext cx="4000496" cy="3000373"/>
          </a:xfrm>
          <a:prstGeom prst="rect">
            <a:avLst/>
          </a:prstGeom>
          <a:noFill/>
        </p:spPr>
      </p:pic>
      <p:pic>
        <p:nvPicPr>
          <p:cNvPr id="1031" name="Picture 7" descr="https://pp.userapi.com/c837725/v837725897/43b20/Q49k2CuDTX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57166"/>
            <a:ext cx="3487731" cy="26157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02591" y="3071810"/>
            <a:ext cx="374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на местности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Лазертаг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3074" name="Picture 2" descr="D:\Мои рисунки\2016-2017\ГОЛ 2017\20170621_124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7166"/>
            <a:ext cx="3333773" cy="2500330"/>
          </a:xfrm>
          <a:prstGeom prst="rect">
            <a:avLst/>
          </a:prstGeom>
          <a:noFill/>
        </p:spPr>
      </p:pic>
      <p:pic>
        <p:nvPicPr>
          <p:cNvPr id="3075" name="Picture 3" descr="D:\Мои рисунки\2016-2017\ГОЛ 2017\20170621_123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5143536" cy="3857652"/>
          </a:xfrm>
          <a:prstGeom prst="rect">
            <a:avLst/>
          </a:prstGeom>
          <a:noFill/>
        </p:spPr>
      </p:pic>
      <p:pic>
        <p:nvPicPr>
          <p:cNvPr id="3076" name="Picture 4" descr="D:\Мои рисунки\2016-2017\ГОЛ 2017\20170621_122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286124"/>
            <a:ext cx="4476728" cy="33575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4714884"/>
            <a:ext cx="40583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Мастер-класс от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Серовского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исторического музея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«Ветряные игрушки»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5122" name="Picture 2" descr="https://pp.userapi.com/c837225/v837225897/577b9/WVpGzn-atM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441701" cy="4588935"/>
          </a:xfrm>
          <a:prstGeom prst="rect">
            <a:avLst/>
          </a:prstGeom>
          <a:noFill/>
        </p:spPr>
      </p:pic>
      <p:pic>
        <p:nvPicPr>
          <p:cNvPr id="5126" name="Picture 6" descr="https://pp.userapi.com/c637819/v637819539/6087d/qjasznItW1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14290"/>
            <a:ext cx="4447604" cy="3335704"/>
          </a:xfrm>
          <a:prstGeom prst="rect">
            <a:avLst/>
          </a:prstGeom>
          <a:noFill/>
        </p:spPr>
      </p:pic>
      <p:pic>
        <p:nvPicPr>
          <p:cNvPr id="5127" name="Picture 7" descr="D:\Мои рисунки\2016-2017\ГОЛ 2017\фото фестиваль\20170613_122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143248"/>
            <a:ext cx="4572032" cy="34290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5143512"/>
            <a:ext cx="3286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«Обладатель самого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экологичного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костюма»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reeppt.ru/Prew2/ValentinkaSlaid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571"/>
          </a:xfrm>
          <a:prstGeom prst="rect">
            <a:avLst/>
          </a:prstGeom>
          <a:noFill/>
        </p:spPr>
      </p:pic>
      <p:pic>
        <p:nvPicPr>
          <p:cNvPr id="3" name="Рисунок 2" descr="DSC09446.JPG"/>
          <p:cNvPicPr>
            <a:picLocks noChangeAspect="1"/>
          </p:cNvPicPr>
          <p:nvPr/>
        </p:nvPicPr>
        <p:blipFill>
          <a:blip r:embed="rId3" cstate="print"/>
          <a:srcRect l="16925" t="19150" r="12201"/>
          <a:stretch>
            <a:fillRect/>
          </a:stretch>
        </p:blipFill>
        <p:spPr>
          <a:xfrm>
            <a:off x="467544" y="1844824"/>
            <a:ext cx="3960440" cy="253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094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437112"/>
            <a:ext cx="371847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09471.JPG"/>
          <p:cNvPicPr>
            <a:picLocks noChangeAspect="1"/>
          </p:cNvPicPr>
          <p:nvPr/>
        </p:nvPicPr>
        <p:blipFill>
          <a:blip r:embed="rId5" cstate="print"/>
          <a:srcRect l="24801" t="7364"/>
          <a:stretch>
            <a:fillRect/>
          </a:stretch>
        </p:blipFill>
        <p:spPr>
          <a:xfrm>
            <a:off x="4716016" y="332656"/>
            <a:ext cx="405941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09501.JPG"/>
          <p:cNvPicPr>
            <a:picLocks noChangeAspect="1"/>
          </p:cNvPicPr>
          <p:nvPr/>
        </p:nvPicPr>
        <p:blipFill>
          <a:blip r:embed="rId6" cstate="print"/>
          <a:srcRect l="22823" t="1378"/>
          <a:stretch>
            <a:fillRect/>
          </a:stretch>
        </p:blipFill>
        <p:spPr>
          <a:xfrm>
            <a:off x="4427984" y="3356992"/>
            <a:ext cx="451533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50004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Акции в микрорайоне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Отряд ДЮП «Искорка»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«Пожарная безопасность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летом!»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458/8637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3"/>
          </a:xfrm>
          <a:prstGeom prst="rect">
            <a:avLst/>
          </a:prstGeom>
          <a:noFill/>
        </p:spPr>
      </p:pic>
      <p:pic>
        <p:nvPicPr>
          <p:cNvPr id="17409" name="Picture 1" descr="D:\Мои рисунки\2016-2017\ГОЛ 2017\фото фестиваль\20170622_152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4095746" cy="3071810"/>
          </a:xfrm>
          <a:prstGeom prst="rect">
            <a:avLst/>
          </a:prstGeom>
          <a:noFill/>
        </p:spPr>
      </p:pic>
      <p:pic>
        <p:nvPicPr>
          <p:cNvPr id="17410" name="Picture 2" descr="D:\Мои рисунки\2016-2017\ГОЛ 2017\фото фестиваль\20170622_145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86190"/>
            <a:ext cx="3786182" cy="2839637"/>
          </a:xfrm>
          <a:prstGeom prst="rect">
            <a:avLst/>
          </a:prstGeom>
          <a:noFill/>
        </p:spPr>
      </p:pic>
      <p:pic>
        <p:nvPicPr>
          <p:cNvPr id="17412" name="Picture 4" descr="D:\Мои рисунки\2016-2017\ЮИД\20160923_163317.jpg"/>
          <p:cNvPicPr>
            <a:picLocks noChangeAspect="1" noChangeArrowheads="1"/>
          </p:cNvPicPr>
          <p:nvPr/>
        </p:nvPicPr>
        <p:blipFill>
          <a:blip r:embed="rId5" cstate="print"/>
          <a:srcRect l="-391" b="1953"/>
          <a:stretch>
            <a:fillRect/>
          </a:stretch>
        </p:blipFill>
        <p:spPr bwMode="auto">
          <a:xfrm>
            <a:off x="642910" y="3857628"/>
            <a:ext cx="3786214" cy="2773365"/>
          </a:xfrm>
          <a:prstGeom prst="rect">
            <a:avLst/>
          </a:prstGeom>
          <a:noFill/>
        </p:spPr>
      </p:pic>
      <p:pic>
        <p:nvPicPr>
          <p:cNvPr id="17413" name="Picture 5" descr="D:\Мои рисунки\2016-2017\ЮИД\20160923_1617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929189" y="500042"/>
            <a:ext cx="4158043" cy="31185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0034" y="0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Акция в микрорайоне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Отряд ЮИД «Авария»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«Осторожно, пешеход!»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193</Words>
  <Application>Microsoft Office PowerPoint</Application>
  <PresentationFormat>Экран (4:3)</PresentationFormat>
  <Paragraphs>54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Маришка</dc:creator>
  <cp:lastModifiedBy>DM</cp:lastModifiedBy>
  <cp:revision>71</cp:revision>
  <dcterms:created xsi:type="dcterms:W3CDTF">2017-07-03T09:57:00Z</dcterms:created>
  <dcterms:modified xsi:type="dcterms:W3CDTF">2017-07-10T07:22:47Z</dcterms:modified>
</cp:coreProperties>
</file>